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7498CE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6" y="47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000">
              <a:solidFill>
                <a:schemeClr val="bg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БЕЗВОЗМНЗДНЫЕ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5190.6000000000004</c:v>
                </c:pt>
                <c:pt idx="1">
                  <c:v>107.8</c:v>
                </c:pt>
                <c:pt idx="2">
                  <c:v>421.9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>
              <a:solidFill>
                <a:schemeClr val="bg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5190.6000000000004</c:v>
                </c:pt>
                <c:pt idx="1">
                  <c:v>5343.6</c:v>
                </c:pt>
                <c:pt idx="2">
                  <c:v>5512.1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0.0</c:formatCode>
                <c:ptCount val="3"/>
                <c:pt idx="0">
                  <c:v>107.8</c:v>
                </c:pt>
                <c:pt idx="1">
                  <c:v>111</c:v>
                </c:pt>
                <c:pt idx="2">
                  <c:v>114.3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07729468599031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4154589371980589E-2"/>
                  <c:y val="-2.6267782461394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531400966183576E-2"/>
                  <c:y val="-2.9186424957105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Лист1!$D$2:$D$4</c:f>
              <c:numCache>
                <c:formatCode>0.0</c:formatCode>
                <c:ptCount val="3"/>
                <c:pt idx="0">
                  <c:v>421.9</c:v>
                </c:pt>
                <c:pt idx="1">
                  <c:v>79.5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2626848"/>
        <c:axId val="152627240"/>
        <c:axId val="0"/>
      </c:bar3DChart>
      <c:catAx>
        <c:axId val="152626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52627240"/>
        <c:crosses val="autoZero"/>
        <c:auto val="1"/>
        <c:lblAlgn val="ctr"/>
        <c:lblOffset val="100"/>
        <c:noMultiLvlLbl val="0"/>
      </c:catAx>
      <c:valAx>
        <c:axId val="152627240"/>
        <c:scaling>
          <c:orientation val="minMax"/>
        </c:scaling>
        <c:delete val="1"/>
        <c:axPos val="l"/>
        <c:majorGridlines/>
        <c:numFmt formatCode="0.0" sourceLinked="1"/>
        <c:majorTickMark val="out"/>
        <c:minorTickMark val="none"/>
        <c:tickLblPos val="nextTo"/>
        <c:crossAx val="1526268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Тысяч рублей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Земельный налог</c:v>
                </c:pt>
                <c:pt idx="1">
                  <c:v>Налог на имущество физических лиц</c:v>
                </c:pt>
                <c:pt idx="2">
                  <c:v>Налог на доходы физических лиц</c:v>
                </c:pt>
                <c:pt idx="3">
                  <c:v>ЕСХН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3591.9</c:v>
                </c:pt>
                <c:pt idx="1">
                  <c:v>53</c:v>
                </c:pt>
                <c:pt idx="2">
                  <c:v>330.5</c:v>
                </c:pt>
                <c:pt idx="3">
                  <c:v>1215.2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тысяч рублей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6.1062611738749162E-3"/>
                  <c:y val="-0.1296074908453445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2254079653086841E-2"/>
                  <c:y val="-0.1228150973332800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9338886986953162E-3"/>
                  <c:y val="-0.1249473150557369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025409867244413E-3"/>
                  <c:y val="-0.1207311406284688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3478260869565219E-3"/>
                  <c:y val="-0.1085555753195913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4664688653048807E-4"/>
                  <c:y val="1.31651459849820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3567746966411807E-2"/>
                  <c:y val="6.276460251996052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4016.6</c:v>
                </c:pt>
                <c:pt idx="1">
                  <c:v>76.5</c:v>
                </c:pt>
                <c:pt idx="2">
                  <c:v>10</c:v>
                </c:pt>
                <c:pt idx="3">
                  <c:v>481.5</c:v>
                </c:pt>
                <c:pt idx="4">
                  <c:v>11</c:v>
                </c:pt>
                <c:pt idx="5">
                  <c:v>1410.2</c:v>
                </c:pt>
                <c:pt idx="6">
                  <c:v>177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обеспечение деятельности (оказание услуг) муниципальных учреждений Ильинского сельского поселения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Сумма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1015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на софинансирование повышения заработной платы работникам муниципальных учреждений культуры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Сумма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345.2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Расходы на обеспечение выполнения мероприятий по ремонту здания сельского дома культуры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Сумма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8784664"/>
        <c:axId val="178785056"/>
        <c:axId val="0"/>
      </c:bar3DChart>
      <c:catAx>
        <c:axId val="178784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785056"/>
        <c:crosses val="autoZero"/>
        <c:auto val="1"/>
        <c:lblAlgn val="ctr"/>
        <c:lblOffset val="100"/>
        <c:noMultiLvlLbl val="0"/>
      </c:catAx>
      <c:valAx>
        <c:axId val="178785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784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1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АДМИНИСТРАЦИЯ ИЛЬИНСКОГО СЕЛЬСКОГО ПОСЕЛЕНИЯ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F7964-3513-490C-952D-588F18D154DF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АДМИНИСТРАЦИЯ ИЛЬИНСКОГО СЕЛЬСКОГО ПОСЕЛЕНИЯ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6D8FF-B7A1-44C0-8FE2-611ACD5665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7749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АДМИНИСТРАЦИЯ ИЛЬИНСКОГО СЕЛЬСКОГО ПОСЕЛЕНИЯ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39FFF-7E83-4F63-AE92-438F2C7A1769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АДМИНИСТРАЦИЯ ИЛЬИНСКОГО СЕЛЬСКОГО ПОСЕЛЕНИЯ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BDD5F-A72A-40B2-8C67-4CDC1BB1B2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2902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520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8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FA48-FEA4-419A-A709-FEAD784912AB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ИЛЬИНСКОГО СЕЛЬСКОГО ПОСЕЛЕНИЯ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4F6D-D86E-46F6-8AD5-E1BD771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089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10A9-2C3A-468B-948B-6C4C71A545C7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ИЛЬИНСКОГО СЕЛЬСКОГО ПОСЕЛЕНИЯ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4F6D-D86E-46F6-8AD5-E1BD771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53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5C4F-C989-4C20-BC99-D1194F6E8081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ИЛЬИНСКОГО СЕЛЬСКОГО ПОСЕЛЕНИЯ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4F6D-D86E-46F6-8AD5-E1BD771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513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531BA-CF4D-4C0B-B950-FD99A6E52B9E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ИЛЬИНСКОГО СЕЛЬСКОГО ПОСЕЛЕНИЯ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4F6D-D86E-46F6-8AD5-E1BD771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43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EAAB-0D1F-44CE-99EE-736BDDFEFBC3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ИЛЬИНСКОГО СЕЛЬСКОГО ПОСЕЛЕНИЯ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4F6D-D86E-46F6-8AD5-E1BD771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87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8B512-B0CC-4D75-A933-5E3E92A10A44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ИЛЬИНСКОГО СЕЛЬСКОГО ПОСЕЛЕНИЯ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4F6D-D86E-46F6-8AD5-E1BD771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118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B3D1-14FF-4C72-A9CA-46FF0F3FD06F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ИЛЬИНСКОГО СЕЛЬСКОГО ПОСЕЛЕНИЯ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4F6D-D86E-46F6-8AD5-E1BD771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910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BA29-799B-4DB2-94DE-C2270A2FFAC6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ИЛЬИНСКОГО СЕЛЬСКОГО ПОСЕЛЕНИЯ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4F6D-D86E-46F6-8AD5-E1BD771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80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ACD8-3FB3-4B04-A544-3E66124DECAA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ИЛЬИНСКОГО СЕЛЬСКОГО ПОСЕЛЕНИЯ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4F6D-D86E-46F6-8AD5-E1BD771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53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BB22-1373-4BD8-A5BD-6F7EAAE63CBD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ИЛЬИНСКОГО СЕЛЬСКОГО ПОСЕЛЕНИЯ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4F6D-D86E-46F6-8AD5-E1BD771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24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EB34-8837-4D23-87BC-556F57D13757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ИЛЬИНСКОГО СЕЛЬСКОГО ПОСЕЛЕНИЯ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4F6D-D86E-46F6-8AD5-E1BD771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01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D4ABC-D443-4CB1-A597-72E878DBB945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АДМИНИСТРАЦИЯ ИЛЬИНСКОГО СЕЛЬСКОГО ПОСЕЛЕНИЯ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B4F6D-D86E-46F6-8AD5-E1BD7719A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29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44608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ИЛЬИНСКОГО СЕЛЬСКОГО ПОСЕЛЕНИЯ 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 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ПЛАНОВЫЙ ПЕРИОД 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2021 ГОДОВ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600" y="5909734"/>
            <a:ext cx="8153400" cy="811742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ИЛЬИНСКОГО СЕЛЬСКОГО ПОСЕЛЕНИЯ</a:t>
            </a:r>
            <a:endParaRPr lang="ru-RU" sz="1800" b="1" dirty="0">
              <a:solidFill>
                <a:schemeClr val="accent1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08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75013"/>
            <a:ext cx="10515600" cy="135061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ИЛЬИНСКОГО СЕЛЬСКОГО ПОСЕЛЕНИЯ 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2019 ГОД И НА ПЛАНОВЫЙ ПЕРИОД 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И 2021 ГОДОВ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020370"/>
              </p:ext>
            </p:extLst>
          </p:nvPr>
        </p:nvGraphicFramePr>
        <p:xfrm>
          <a:off x="838200" y="2256313"/>
          <a:ext cx="10515600" cy="3811978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422569"/>
                <a:gridCol w="2125683"/>
                <a:gridCol w="1983179"/>
                <a:gridCol w="1984169"/>
              </a:tblGrid>
              <a:tr h="42355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(проект)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(проект)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(проект)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825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4016,6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4198,6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4390,2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825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79,3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062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правоохранительная безопасность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825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481,5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456,6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504,2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825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825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1410,2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1075,0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1025,0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825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177,0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220,0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220,0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825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6183,8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6056,5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6166,4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600" y="6282048"/>
            <a:ext cx="7611094" cy="439428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ИЛЬИНСКОГО СЕЛЬСКОГО ПОСЕЛЕНИЯ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836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ИЛЬИНСКОГО СЕЛЬСКОГО ПОСЕЛЕНИЯ </a:t>
            </a:r>
            <a:b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2019-2021 ГОДЫ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600" y="6377049"/>
            <a:ext cx="7848600" cy="344426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ИЛЬИНСКОГО СЕЛЬСКОГО ПОСЕЛЕНИЯ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Объект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8871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1511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4038599" y="6222670"/>
            <a:ext cx="7587343" cy="498805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ИЛЬИНСКОГО СЕЛЬСКОГО ПОСЕЛЕНИЯ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46265" y="285008"/>
            <a:ext cx="11198431" cy="8075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ИЛЬИНСКОГО СЕЛЬСКОГО ПОСЕЛЕНИЯ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724395" y="1448790"/>
            <a:ext cx="4393870" cy="8193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«Благоустройство и коммунальное хозяйство» - 481,5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7006439" y="1353787"/>
            <a:ext cx="4405745" cy="9737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«Обеспечение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преступности» - 6,0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546265" y="2624447"/>
            <a:ext cx="5035138" cy="2054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«Участие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предупреждении и ликвидации последствий чрезвычайных ситуаций, обеспечение первичных мер пожарной безопасности и безопасности людей на водных объектах на территории Ильинского сельского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поселения» - 29,0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7143006" y="2481943"/>
            <a:ext cx="4132613" cy="9856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культуры» - 1410,2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7143006" y="3811979"/>
            <a:ext cx="4132613" cy="10094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«Муниципальная политика» - 4111,5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3289465" y="4750130"/>
            <a:ext cx="5522026" cy="13181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«Управление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финансами и создание условий для эффективного управления муниципальными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финансами»  - 44,1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54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МУНИЦИПАЛЬНЫХ ПРОГРАММ В ОБЩЕМ ОБЪЕМЕ РАСХОДОВ БЮДЖЕТА ПОСЕЛЕНИЯ, ЗАПЛАНИРОВАННЫХ НА РЕАЛИЗАЦИЮ В 2019 ГОДУ</a:t>
            </a:r>
            <a:endParaRPr lang="ru-RU" sz="2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«Благоустройство </a:t>
            </a:r>
            <a:r>
              <a:rPr lang="ru-RU"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коммунальное </a:t>
            </a:r>
            <a:r>
              <a:rPr lang="ru-RU" sz="2400" b="1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хозяйство»  -  7,8%</a:t>
            </a:r>
          </a:p>
          <a:p>
            <a:r>
              <a:rPr lang="ru-RU" sz="2400" b="1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«Обеспечение </a:t>
            </a:r>
            <a:r>
              <a:rPr lang="ru-RU"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противодействия </a:t>
            </a:r>
            <a:r>
              <a:rPr lang="ru-RU" sz="2400" b="1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преступности»  -  0,1%</a:t>
            </a:r>
          </a:p>
          <a:p>
            <a:r>
              <a:rPr lang="ru-RU" sz="2400" b="1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«Участие </a:t>
            </a:r>
            <a:r>
              <a:rPr lang="ru-RU"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предупреждении и ликвидации последствий чрезвычайных ситуаций, обеспечение первичных мер пожарной безопасности и безопасности людей на водных объектах на территории Ильинского сельского </a:t>
            </a:r>
            <a:r>
              <a:rPr lang="ru-RU" sz="2400" b="1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поселения»  -  0,5%</a:t>
            </a:r>
          </a:p>
          <a:p>
            <a:r>
              <a:rPr lang="ru-RU" sz="2400" b="1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культуры»  -  22,8%</a:t>
            </a:r>
          </a:p>
          <a:p>
            <a:r>
              <a:rPr lang="ru-RU" sz="2400" b="1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«Муниципальная политика»  -  66,5%</a:t>
            </a:r>
          </a:p>
          <a:p>
            <a:r>
              <a:rPr lang="ru-RU" sz="2400" b="1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«Управление </a:t>
            </a:r>
            <a:r>
              <a:rPr lang="ru-RU"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финансами и создание условий для эффективного управления муниципальными </a:t>
            </a:r>
            <a:r>
              <a:rPr lang="ru-RU" sz="2400" b="1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финансами»  -  0,7%</a:t>
            </a:r>
            <a:endParaRPr lang="ru-RU" sz="2400" b="1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599" y="6311900"/>
            <a:ext cx="7694221" cy="409575"/>
          </a:xfrm>
        </p:spPr>
        <p:txBody>
          <a:bodyPr/>
          <a:lstStyle/>
          <a:p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ИЛЬИНСКОГО СЕЛЬСКОГО ПОСЕЛЕНИЯ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581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ПО РАЗДЕЛУ </a:t>
            </a:r>
            <a:b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«КУЛЬТУРА, КИНЕМАТОГРАФИЯ» НА 2019 ГОД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32657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ИЛЬИНСКОГО СЕЛЬСКОГО ПОСЕЛЕНИЯ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07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66CCFF"/>
          </a:solidFill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формирования проекта бюджета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Ильинского 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на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плановый период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599" y="6400800"/>
            <a:ext cx="8002979" cy="320675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ИЛЬИНСКОГО СЕЛЬСКОГО ПОСЕЛЕНИЯ</a:t>
            </a:r>
            <a:endParaRPr lang="ru-RU" sz="1800" b="1" dirty="0">
              <a:solidFill>
                <a:schemeClr val="accent1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Выноска со стрелкой вверх 8"/>
          <p:cNvSpPr/>
          <p:nvPr/>
        </p:nvSpPr>
        <p:spPr>
          <a:xfrm>
            <a:off x="1460665" y="1690688"/>
            <a:ext cx="2695699" cy="3273198"/>
          </a:xfrm>
          <a:prstGeom prst="upArrowCallou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социально- экономического развития Ильинского сельского поселения на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2019-2021 годы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4678878" y="1804069"/>
            <a:ext cx="2541320" cy="3706081"/>
          </a:xfrm>
          <a:prstGeom prst="upArrowCallou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бюджетной и налоговой политики Ильинского сельского поселения на 2019 -2021 годы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Ильинского сельского поселения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>
            <a:off x="7742712" y="1712244"/>
            <a:ext cx="2623954" cy="3251643"/>
          </a:xfrm>
          <a:prstGeom prst="upArrowCallou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областного закона «Об областном бюджете на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годов»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55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ПРОЕКТА БЮДЖЕТА ИЛЬИНСКОГО СЕЛЬСКОГО ПОСЕЛЕНИЯ </a:t>
            </a:r>
            <a:br>
              <a:rPr 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2019 ГОД И НА ПЛАНОВЫЙ ПЕРИОД 2020 И 2021 ГОДОВ</a:t>
            </a:r>
            <a:endParaRPr lang="ru-RU" sz="2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2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поселения сформированы на основе вновь принятых муниципальных программ</a:t>
            </a:r>
          </a:p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Уточнение безвозмездных поступлений будет учтено после принятия  проекта областного бюджета на 2019-2021 годы ко 2 чтению в Законодательном Собрании Ростовской области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851565" y="6311900"/>
            <a:ext cx="7691252" cy="365125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ИЛЬИНСКОГО СЕЛЬСКОГО ПОСЕЛЕНИЯ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07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1782"/>
            <a:ext cx="10515600" cy="1288906"/>
          </a:xfrm>
          <a:ln w="38100">
            <a:solidFill>
              <a:srgbClr val="00B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x-none" sz="2700" b="1" i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проекта </a:t>
            </a:r>
            <a:r>
              <a:rPr lang="ru-RU" sz="27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x-none" sz="2700" b="1" i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бюджета </a:t>
            </a:r>
            <a:r>
              <a:rPr lang="ru-RU" sz="27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Ильинского сельского поселения на </a:t>
            </a:r>
            <a:r>
              <a:rPr lang="x-none" sz="2700" b="1" i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 2019 год и на плановый</a:t>
            </a:r>
            <a:r>
              <a:rPr lang="ru-RU" sz="27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x-none" sz="2700" b="1" i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период 2020 и 2021 годов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05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600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решения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7498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7498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7498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x-none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Доходы, всего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5 720,3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5 534,1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5 626,6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них: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5 298,4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5 454,6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5 626,4</a:t>
                      </a: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безвозмездные поступления 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421,9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</a:t>
                      </a:r>
                      <a:r>
                        <a:rPr lang="x-none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Расходы, всего</a:t>
                      </a:r>
                      <a:endParaRPr lang="ru-RU" sz="1600" b="1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6183,8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6056,5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6166,4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III</a:t>
                      </a:r>
                      <a:r>
                        <a:rPr lang="x-none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Дефицит </a:t>
                      </a:r>
                      <a:endParaRPr lang="ru-RU" sz="1600" b="1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(-), профицит (+),</a:t>
                      </a:r>
                      <a:endParaRPr lang="ru-RU" sz="1600" b="1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-463,5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-522,4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-539,8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% к объему собственных доходов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9,6%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7405255" cy="365125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 ИЛЬИНСКОГО СЕЛЬСКОГО ПОСЕЛЕНИЯ</a:t>
            </a:r>
            <a:endParaRPr lang="ru-RU" sz="1800" b="1" dirty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ДОХОДОВ ИЛЬИНСКОГО СЕЛЬСКОГО ПОСЕЛЕНИЯ НА 2019 ГОД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391400" cy="365125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АДМИНИСТРАЦИЯ ИЛЬИНСКОГО СЕЛЬСКОГО ПОСЕЛЕНИЯ</a:t>
            </a:r>
            <a:endParaRPr lang="ru-RU" sz="1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 w="762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ДИНАМИКА ДОХОДОВ ИЛЬИНСКОГО СЕЛЬСКОГО ПОСЕЛЕНИЯ НА 2019-2021 ГОДЫ</a:t>
            </a:r>
            <a:endParaRPr lang="ru-RU" sz="32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7710055" cy="365125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АДМИНИСТРАЦИЯ ИЛЬИНСКОГО СЕЛЬСКОГО ПОСЕЛЕНИЯ</a:t>
            </a:r>
            <a:endParaRPr lang="ru-RU" sz="1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61924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 w="381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</a:t>
            </a:r>
            <a:b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ИЛЬИНСКОГО СЕЛЬСКОГО ПОСЕЛЕНИЯ </a:t>
            </a:r>
            <a:b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2019 ГОД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70633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599" y="6258296"/>
            <a:ext cx="7729847" cy="463179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ИЛЬИНСКОГО СЕЛЬСКОГО ПОСЕЛЕНИЯ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26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sz="3600" b="1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7604212"/>
              </p:ext>
            </p:extLst>
          </p:nvPr>
        </p:nvGraphicFramePr>
        <p:xfrm>
          <a:off x="838200" y="1825625"/>
          <a:ext cx="10515600" cy="40538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5135088"/>
                <a:gridCol w="1721922"/>
                <a:gridCol w="1793174"/>
                <a:gridCol w="18654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год (проект)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 год (проект)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 год (проект)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сельских поселений на выполнение передаваемых полномочий субъектов Российской Федерации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79,3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межбюджетные трансферты, передаваемые бюджетам сельских поселений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345,2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421,9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121726" y="6305797"/>
            <a:ext cx="7622969" cy="356301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ИЛЬИНСКОГО СЕЛЬСКОГО ПОСЕЛЕНИЯ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64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РАСХОДОВ БЮДЖЕТА ИЛЬИНСКОГО СЕЛЬСКОГО ПОСЕЛЕНИЯ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2019-2021 ГОДЫ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276973"/>
            <a:ext cx="5181600" cy="3448642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на заработную плату низкооплачиваемых работников в связи с доведением минимального размера оплаты труда до величины прожиточного минимума трудоспособного населения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мер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недопущению снижения достигнутых ранее показателей уровня оплаты труда категорий работников социальной сферы, определенных в указах Президента Российской Федерации 2012 года, а также сохранению уровня, установленного в этих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указах.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Индексация размеров оплаты труда на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прогнозный уровень инфляции с 1 октября 2019 года – на 4,3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процента.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ИЛЬИНСКОГО СЕЛЬСКОГО ПОСЕЛЕНИЯ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69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638</Words>
  <Application>Microsoft Office PowerPoint</Application>
  <PresentationFormat>Широкоэкранный</PresentationFormat>
  <Paragraphs>150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БЮДЖЕТ  ИЛЬИНСКОГО СЕЛЬСКОГО ПОСЕЛЕНИЯ  НА 2019 ГОД  И НА ПЛАНОВЫЙ ПЕРИОД  2020 И 2021 ГОДОВ</vt:lpstr>
      <vt:lpstr>Основа формирования проекта бюджета  Ильинского сельского поселения на 2019 год  и на плановый период 2020 и 2021 годов </vt:lpstr>
      <vt:lpstr>ОСОБЕННОСТИ СОСТАВЛЕНИЯ ПРОЕКТА БЮДЖЕТА ИЛЬИНСКОГО СЕЛЬСКОГО ПОСЕЛЕНИЯ  НА 2019 ГОД И НА ПЛАНОВЫЙ ПЕРИОД 2020 И 2021 ГОДОВ</vt:lpstr>
      <vt:lpstr>  Основные характеристики проекта   бюджета Ильинского сельского поселения на на 2019 год и на плановый период 2020 и 2021 годов </vt:lpstr>
      <vt:lpstr>СТРУКТУРА ДОХОДОВ ИЛЬИНСКОГО СЕЛЬСКОГО ПОСЕЛЕНИЯ НА 2019 ГОД</vt:lpstr>
      <vt:lpstr>ДИНАМИКА ДОХОДОВ ИЛЬИНСКОГО СЕЛЬСКОГО ПОСЕЛЕНИЯ НА 2019-2021 ГОДЫ</vt:lpstr>
      <vt:lpstr>СТРУКТУРА НАЛОГОВЫХ ДОХОДОВ  БЮДЖЕТА ИЛЬИНСКОГО СЕЛЬСКОГО ПОСЕЛЕНИЯ  НА 2019 ГОД</vt:lpstr>
      <vt:lpstr>БЕЗВОЗМЕЗДНЫЕ ПОСТУПЛЕНИЯ</vt:lpstr>
      <vt:lpstr>ФОРМИРОВАНИЕ РАСХОДОВ БЮДЖЕТА ИЛЬИНСКОГО СЕЛЬСКОГО ПОСЕЛЕНИЯ  НА 2019-2021 ГОДЫ</vt:lpstr>
      <vt:lpstr> РАСХОДЫ БЮДЖЕТА ИЛЬИНСКОГО СЕЛЬСКОГО ПОСЕЛЕНИЯ  НА 2019 ГОД И НА ПЛАНОВЫЙ ПЕРИОД  2020 И 2021 ГОДОВ </vt:lpstr>
      <vt:lpstr>СТРУКТУРА РАСХОДОВ ИЛЬИНСКОГО СЕЛЬСКОГО ПОСЕЛЕНИЯ  НА 2019-2021 ГОДЫ</vt:lpstr>
      <vt:lpstr>Презентация PowerPoint</vt:lpstr>
      <vt:lpstr>ДОЛЯ МУНИЦИПАЛЬНЫХ ПРОГРАММ В ОБЩЕМ ОБЪЕМЕ РАСХОДОВ БЮДЖЕТА ПОСЕЛЕНИЯ, ЗАПЛАНИРОВАННЫХ НА РЕАЛИЗАЦИЮ В 2019 ГОДУ</vt:lpstr>
      <vt:lpstr>СТРУКТУРА РАСХОДОВ ПО РАЗДЕЛУ  «КУЛЬТУРА, КИНЕМАТОГРАФИЯ» НА 2019 ГОД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 ИЛЬИНСКОГО СЕЛЬСКОГО ПОСЕЛЕНИЯ НА 2019 ГОД И НА 2020 и</dc:title>
  <dc:creator>Admin</dc:creator>
  <cp:lastModifiedBy>Admin</cp:lastModifiedBy>
  <cp:revision>44</cp:revision>
  <dcterms:created xsi:type="dcterms:W3CDTF">2018-11-23T09:10:12Z</dcterms:created>
  <dcterms:modified xsi:type="dcterms:W3CDTF">2018-11-26T14:13:31Z</dcterms:modified>
</cp:coreProperties>
</file>