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mp4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drawing1.xml" ContentType="application/vnd.ms-office.drawingml.diagramDrawing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  <p:sldMasterId id="2147483732" r:id="rId4"/>
    <p:sldMasterId id="2147483744" r:id="rId5"/>
    <p:sldMasterId id="2147483756" r:id="rId6"/>
    <p:sldMasterId id="2147483768" r:id="rId7"/>
    <p:sldMasterId id="2147483780" r:id="rId8"/>
    <p:sldMasterId id="2147483816" r:id="rId9"/>
    <p:sldMasterId id="2147483828" r:id="rId10"/>
  </p:sldMasterIdLst>
  <p:notesMasterIdLst>
    <p:notesMasterId r:id="rId25"/>
  </p:notesMasterIdLst>
  <p:handoutMasterIdLst>
    <p:handoutMasterId r:id="rId26"/>
  </p:handoutMasterIdLst>
  <p:sldIdLst>
    <p:sldId id="476" r:id="rId11"/>
    <p:sldId id="497" r:id="rId12"/>
    <p:sldId id="504" r:id="rId13"/>
    <p:sldId id="507" r:id="rId14"/>
    <p:sldId id="496" r:id="rId15"/>
    <p:sldId id="480" r:id="rId16"/>
    <p:sldId id="498" r:id="rId17"/>
    <p:sldId id="499" r:id="rId18"/>
    <p:sldId id="500" r:id="rId19"/>
    <p:sldId id="506" r:id="rId20"/>
    <p:sldId id="501" r:id="rId21"/>
    <p:sldId id="493" r:id="rId22"/>
    <p:sldId id="505" r:id="rId23"/>
    <p:sldId id="495" r:id="rId24"/>
  </p:sldIdLst>
  <p:sldSz cx="12192000" cy="6858000"/>
  <p:notesSz cx="6797675" cy="9928225"/>
  <p:defaultTextStyle>
    <a:defPPr>
      <a:defRPr lang="ru-RU"/>
    </a:defPPr>
    <a:lvl1pPr marL="0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82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124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214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246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2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CC"/>
    <a:srgbClr val="008000"/>
    <a:srgbClr val="008080"/>
    <a:srgbClr val="000099"/>
    <a:srgbClr val="C0BE7C"/>
    <a:srgbClr val="A1A1A1"/>
    <a:srgbClr val="83C400"/>
    <a:srgbClr val="6565FF"/>
    <a:srgbClr val="F0A16C"/>
    <a:srgbClr val="43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4F677B-8BCB-4804-B70E-C707BEA49FF5}" v="1" dt="2020-05-15T10:48:34.8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933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852" y="-10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-3924" y="-84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69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319661-62E1-4A1E-88FB-69D1D2CED1D7}" type="doc">
      <dgm:prSet loTypeId="urn:microsoft.com/office/officeart/2005/8/layout/hChevron3" loCatId="process" qsTypeId="urn:microsoft.com/office/officeart/2005/8/quickstyle/3d1" qsCatId="3D" csTypeId="urn:microsoft.com/office/officeart/2005/8/colors/accent1_2" csCatId="accent1" phldr="1"/>
      <dgm:spPr/>
    </dgm:pt>
    <dgm:pt modelId="{240E9729-5128-43A2-964A-3A2B646A18DE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5E55292E-E1E1-4FE1-842F-6A8A58854FD7}" type="par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1D6BDB3-0C19-44E0-BED7-FE42A0BAA2D5}" type="sibTrans" cxnId="{BA275AEA-52B1-4A5E-923E-D53237D7C68C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77E55845-419B-4A94-AB60-C3E601437B16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E60DEF24-E8FB-4610-AD95-CF8725F55564}" type="par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FDB344C1-1896-49D6-91AE-05940DFFE5DD}" type="sibTrans" cxnId="{0338C532-9884-454D-BFDC-E224EB644C7D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D4F95D93-14AC-4933-8BEA-8655AC5A39BC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 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E260A0EA-EEFB-4D01-A4B4-DDCBF46FE8B5}" type="par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39061897-8F52-4713-9A39-52DA09741DEA}" type="sibTrans" cxnId="{DD67994C-C8AE-4B22-B2CF-FC052421348B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16795007-03EE-486B-9870-1EE2951A3492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A43C02BB-27EB-49BE-802A-067F38130999}" type="par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C6266FE-4D03-46B0-BE1B-B4362F82C593}" type="sibTrans" cxnId="{D110BD76-3337-4F86-B753-CAE2D7B19DB9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4120E57F-54E4-435B-9665-B5DE6B8FFFAC}">
      <dgm:prSet phldrT="[Текст]" custT="1"/>
      <dgm:sp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тренировочные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100" b="1" dirty="0" smtClean="0">
              <a:solidFill>
                <a:schemeClr val="accent6">
                  <a:lumMod val="50000"/>
                </a:schemeClr>
              </a:solidFill>
              <a:latin typeface="Arial Narrow" pitchFamily="34" charset="0"/>
            </a:rPr>
            <a:t> занятия</a:t>
          </a:r>
          <a:endParaRPr lang="ru-RU" sz="1100" b="1" dirty="0">
            <a:solidFill>
              <a:schemeClr val="accent6">
                <a:lumMod val="50000"/>
              </a:schemeClr>
            </a:solidFill>
            <a:latin typeface="Arial Narrow" pitchFamily="34" charset="0"/>
          </a:endParaRPr>
        </a:p>
      </dgm:t>
    </dgm:pt>
    <dgm:pt modelId="{BCE20587-5D27-437A-8799-14A8BC1BDA5E}" type="par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9EA6FCD5-08E7-4804-A68B-0D2161CDF3AE}" type="sibTrans" cxnId="{5965B99A-BC58-4B06-9829-91C16F75C624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5A39C33A-01D7-443A-B574-80B0881917B2}">
      <dgm:prSet phldrT="[Текст]" custT="1"/>
      <dgm:spPr>
        <a:gradFill rotWithShape="0">
          <a:gsLst>
            <a:gs pos="0">
              <a:schemeClr val="accent2">
                <a:lumMod val="60000"/>
                <a:lumOff val="40000"/>
              </a:schemeClr>
            </a:gs>
            <a:gs pos="49000">
              <a:schemeClr val="bg1"/>
            </a:gs>
            <a:gs pos="100000">
              <a:schemeClr val="accent2">
                <a:lumMod val="40000"/>
                <a:lumOff val="60000"/>
              </a:schemeClr>
            </a:gs>
          </a:gsLst>
        </a:gradFill>
        <a:ln>
          <a:solidFill>
            <a:schemeClr val="tx1">
              <a:lumMod val="50000"/>
              <a:lumOff val="50000"/>
            </a:schemeClr>
          </a:solidFill>
        </a:ln>
      </dgm:spPr>
      <dgm:t>
        <a:bodyPr anchor="t"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учебные </a:t>
          </a:r>
        </a:p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r>
            <a:rPr lang="ru-RU" sz="1200" b="1" dirty="0" smtClean="0">
              <a:solidFill>
                <a:srgbClr val="FF0000"/>
              </a:solidFill>
              <a:latin typeface="Arial Narrow" pitchFamily="34" charset="0"/>
            </a:rPr>
            <a:t>сборы</a:t>
          </a:r>
          <a:endParaRPr lang="ru-RU" sz="1200" b="1" dirty="0">
            <a:solidFill>
              <a:srgbClr val="FF0000"/>
            </a:solidFill>
            <a:latin typeface="Arial Narrow" pitchFamily="34" charset="0"/>
          </a:endParaRPr>
        </a:p>
      </dgm:t>
    </dgm:pt>
    <dgm:pt modelId="{8B7DCECE-A718-4B0E-B0CA-4AF853AB6F0F}" type="par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0D9CB4E4-E525-457F-A0C9-5EC672573638}" type="sibTrans" cxnId="{057B15D8-0DB2-43E1-988F-589F5B7DB0F1}">
      <dgm:prSet/>
      <dgm:spPr/>
      <dgm:t>
        <a:bodyPr/>
        <a:lstStyle/>
        <a:p>
          <a:pPr algn="ctr">
            <a:lnSpc>
              <a:spcPct val="85000"/>
            </a:lnSpc>
            <a:spcBef>
              <a:spcPts val="0"/>
            </a:spcBef>
            <a:spcAft>
              <a:spcPts val="0"/>
            </a:spcAft>
          </a:pPr>
          <a:endParaRPr lang="ru-RU" sz="1100" b="1">
            <a:solidFill>
              <a:schemeClr val="tx1"/>
            </a:solidFill>
            <a:latin typeface="Arial Narrow" pitchFamily="34" charset="0"/>
          </a:endParaRPr>
        </a:p>
      </dgm:t>
    </dgm:pt>
    <dgm:pt modelId="{C0BBA235-5AB4-4EE5-9AA3-223F2D358769}" type="pres">
      <dgm:prSet presAssocID="{11319661-62E1-4A1E-88FB-69D1D2CED1D7}" presName="Name0" presStyleCnt="0">
        <dgm:presLayoutVars>
          <dgm:dir/>
          <dgm:resizeHandles val="exact"/>
        </dgm:presLayoutVars>
      </dgm:prSet>
      <dgm:spPr/>
    </dgm:pt>
    <dgm:pt modelId="{1CEE8D18-F0E3-4871-924C-93DF0404E2E6}" type="pres">
      <dgm:prSet presAssocID="{240E9729-5128-43A2-964A-3A2B646A18DE}" presName="parTxOnly" presStyleLbl="node1" presStyleIdx="0" presStyleCnt="6" custScaleX="15053" custScaleY="13876" custLinFactX="-28211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368FC-1E82-4DF4-A999-132255B113FF}" type="pres">
      <dgm:prSet presAssocID="{51D6BDB3-0C19-44E0-BED7-FE42A0BAA2D5}" presName="parSpace" presStyleCnt="0"/>
      <dgm:spPr/>
    </dgm:pt>
    <dgm:pt modelId="{E71B986F-DB10-4270-A170-DD3417FE76A9}" type="pres">
      <dgm:prSet presAssocID="{77E55845-419B-4A94-AB60-C3E601437B16}" presName="parTxOnly" presStyleLbl="node1" presStyleIdx="1" presStyleCnt="6" custScaleX="14624" custLinFactX="-8090" custLinFactNeighborX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375EAB-1EEC-4055-A945-DEC30CF77397}" type="pres">
      <dgm:prSet presAssocID="{FDB344C1-1896-49D6-91AE-05940DFFE5DD}" presName="parSpace" presStyleCnt="0"/>
      <dgm:spPr/>
    </dgm:pt>
    <dgm:pt modelId="{60252E82-11F2-4EBE-8A1E-D748DF838DCA}" type="pres">
      <dgm:prSet presAssocID="{D4F95D93-14AC-4933-8BEA-8655AC5A39BC}" presName="parTxOnly" presStyleLbl="node1" presStyleIdx="2" presStyleCnt="6" custScaleX="19423" custLinFactNeighborX="-493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9F9C25-0539-45BC-AE02-D65760DA903A}" type="pres">
      <dgm:prSet presAssocID="{39061897-8F52-4713-9A39-52DA09741DEA}" presName="parSpace" presStyleCnt="0"/>
      <dgm:spPr/>
    </dgm:pt>
    <dgm:pt modelId="{D0BC7E35-4F2A-42BE-AFB7-E80C0C5DF1BE}" type="pres">
      <dgm:prSet presAssocID="{16795007-03EE-486B-9870-1EE2951A3492}" presName="parTxOnly" presStyleLbl="node1" presStyleIdx="3" presStyleCnt="6" custScaleX="16643" custLinFactNeighborX="498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7E263-C469-4AA8-8E7B-539F233D42CF}" type="pres">
      <dgm:prSet presAssocID="{CC6266FE-4D03-46B0-BE1B-B4362F82C593}" presName="parSpace" presStyleCnt="0"/>
      <dgm:spPr/>
    </dgm:pt>
    <dgm:pt modelId="{63005CCF-7527-46D4-8C62-729DA8FFCCAE}" type="pres">
      <dgm:prSet presAssocID="{4120E57F-54E4-435B-9665-B5DE6B8FFFAC}" presName="parTxOnly" presStyleLbl="node1" presStyleIdx="4" presStyleCnt="6" custScaleX="17464" custLinFactX="10385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400E9D-4C0F-4AC2-AFE0-BE2AB7CC1D8E}" type="pres">
      <dgm:prSet presAssocID="{9EA6FCD5-08E7-4804-A68B-0D2161CDF3AE}" presName="parSpace" presStyleCnt="0"/>
      <dgm:spPr/>
    </dgm:pt>
    <dgm:pt modelId="{088C93D9-79E9-4BFF-AAEF-D13D5233569A}" type="pres">
      <dgm:prSet presAssocID="{5A39C33A-01D7-443A-B574-80B0881917B2}" presName="parTxOnly" presStyleLbl="node1" presStyleIdx="5" presStyleCnt="6" custScaleX="16436" custLinFactX="28589" custLinFactNeighborX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7994C-C8AE-4B22-B2CF-FC052421348B}" srcId="{11319661-62E1-4A1E-88FB-69D1D2CED1D7}" destId="{D4F95D93-14AC-4933-8BEA-8655AC5A39BC}" srcOrd="2" destOrd="0" parTransId="{E260A0EA-EEFB-4D01-A4B4-DDCBF46FE8B5}" sibTransId="{39061897-8F52-4713-9A39-52DA09741DEA}"/>
    <dgm:cxn modelId="{057B15D8-0DB2-43E1-988F-589F5B7DB0F1}" srcId="{11319661-62E1-4A1E-88FB-69D1D2CED1D7}" destId="{5A39C33A-01D7-443A-B574-80B0881917B2}" srcOrd="5" destOrd="0" parTransId="{8B7DCECE-A718-4B0E-B0CA-4AF853AB6F0F}" sibTransId="{0D9CB4E4-E525-457F-A0C9-5EC672573638}"/>
    <dgm:cxn modelId="{0338C532-9884-454D-BFDC-E224EB644C7D}" srcId="{11319661-62E1-4A1E-88FB-69D1D2CED1D7}" destId="{77E55845-419B-4A94-AB60-C3E601437B16}" srcOrd="1" destOrd="0" parTransId="{E60DEF24-E8FB-4610-AD95-CF8725F55564}" sibTransId="{FDB344C1-1896-49D6-91AE-05940DFFE5DD}"/>
    <dgm:cxn modelId="{5F4A1D5F-A2AC-4A0E-81EE-22C965E3117B}" type="presOf" srcId="{5A39C33A-01D7-443A-B574-80B0881917B2}" destId="{088C93D9-79E9-4BFF-AAEF-D13D5233569A}" srcOrd="0" destOrd="0" presId="urn:microsoft.com/office/officeart/2005/8/layout/hChevron3"/>
    <dgm:cxn modelId="{D110BD76-3337-4F86-B753-CAE2D7B19DB9}" srcId="{11319661-62E1-4A1E-88FB-69D1D2CED1D7}" destId="{16795007-03EE-486B-9870-1EE2951A3492}" srcOrd="3" destOrd="0" parTransId="{A43C02BB-27EB-49BE-802A-067F38130999}" sibTransId="{CC6266FE-4D03-46B0-BE1B-B4362F82C593}"/>
    <dgm:cxn modelId="{BA275AEA-52B1-4A5E-923E-D53237D7C68C}" srcId="{11319661-62E1-4A1E-88FB-69D1D2CED1D7}" destId="{240E9729-5128-43A2-964A-3A2B646A18DE}" srcOrd="0" destOrd="0" parTransId="{5E55292E-E1E1-4FE1-842F-6A8A58854FD7}" sibTransId="{51D6BDB3-0C19-44E0-BED7-FE42A0BAA2D5}"/>
    <dgm:cxn modelId="{77E5A84D-C1DE-4A1C-94DE-B4DCDF8CB5FC}" type="presOf" srcId="{D4F95D93-14AC-4933-8BEA-8655AC5A39BC}" destId="{60252E82-11F2-4EBE-8A1E-D748DF838DCA}" srcOrd="0" destOrd="0" presId="urn:microsoft.com/office/officeart/2005/8/layout/hChevron3"/>
    <dgm:cxn modelId="{152E7D0F-23DA-4743-BD96-6DBEE9E0D328}" type="presOf" srcId="{77E55845-419B-4A94-AB60-C3E601437B16}" destId="{E71B986F-DB10-4270-A170-DD3417FE76A9}" srcOrd="0" destOrd="0" presId="urn:microsoft.com/office/officeart/2005/8/layout/hChevron3"/>
    <dgm:cxn modelId="{F8046892-FBDB-405D-9AA6-BC42141C1745}" type="presOf" srcId="{16795007-03EE-486B-9870-1EE2951A3492}" destId="{D0BC7E35-4F2A-42BE-AFB7-E80C0C5DF1BE}" srcOrd="0" destOrd="0" presId="urn:microsoft.com/office/officeart/2005/8/layout/hChevron3"/>
    <dgm:cxn modelId="{12353E3E-C521-44F2-9D1F-E79E9DFC36F1}" type="presOf" srcId="{4120E57F-54E4-435B-9665-B5DE6B8FFFAC}" destId="{63005CCF-7527-46D4-8C62-729DA8FFCCAE}" srcOrd="0" destOrd="0" presId="urn:microsoft.com/office/officeart/2005/8/layout/hChevron3"/>
    <dgm:cxn modelId="{CA3F8651-1C43-43B0-B68C-D97042E9151D}" type="presOf" srcId="{240E9729-5128-43A2-964A-3A2B646A18DE}" destId="{1CEE8D18-F0E3-4871-924C-93DF0404E2E6}" srcOrd="0" destOrd="0" presId="urn:microsoft.com/office/officeart/2005/8/layout/hChevron3"/>
    <dgm:cxn modelId="{C6925981-E01D-4D60-90BA-88226291C126}" type="presOf" srcId="{11319661-62E1-4A1E-88FB-69D1D2CED1D7}" destId="{C0BBA235-5AB4-4EE5-9AA3-223F2D358769}" srcOrd="0" destOrd="0" presId="urn:microsoft.com/office/officeart/2005/8/layout/hChevron3"/>
    <dgm:cxn modelId="{5965B99A-BC58-4B06-9829-91C16F75C624}" srcId="{11319661-62E1-4A1E-88FB-69D1D2CED1D7}" destId="{4120E57F-54E4-435B-9665-B5DE6B8FFFAC}" srcOrd="4" destOrd="0" parTransId="{BCE20587-5D27-437A-8799-14A8BC1BDA5E}" sibTransId="{9EA6FCD5-08E7-4804-A68B-0D2161CDF3AE}"/>
    <dgm:cxn modelId="{BD34DA7C-84FE-430E-9013-F9C6B3028A2A}" type="presParOf" srcId="{C0BBA235-5AB4-4EE5-9AA3-223F2D358769}" destId="{1CEE8D18-F0E3-4871-924C-93DF0404E2E6}" srcOrd="0" destOrd="0" presId="urn:microsoft.com/office/officeart/2005/8/layout/hChevron3"/>
    <dgm:cxn modelId="{810F6542-D57C-4A2B-A5FF-7B744978D5CD}" type="presParOf" srcId="{C0BBA235-5AB4-4EE5-9AA3-223F2D358769}" destId="{3D6368FC-1E82-4DF4-A999-132255B113FF}" srcOrd="1" destOrd="0" presId="urn:microsoft.com/office/officeart/2005/8/layout/hChevron3"/>
    <dgm:cxn modelId="{42F7AD2B-95D4-4365-AA0C-B319736E9D2D}" type="presParOf" srcId="{C0BBA235-5AB4-4EE5-9AA3-223F2D358769}" destId="{E71B986F-DB10-4270-A170-DD3417FE76A9}" srcOrd="2" destOrd="0" presId="urn:microsoft.com/office/officeart/2005/8/layout/hChevron3"/>
    <dgm:cxn modelId="{467E7BCB-D859-4D4D-B90B-A6F8792E12FE}" type="presParOf" srcId="{C0BBA235-5AB4-4EE5-9AA3-223F2D358769}" destId="{7D375EAB-1EEC-4055-A945-DEC30CF77397}" srcOrd="3" destOrd="0" presId="urn:microsoft.com/office/officeart/2005/8/layout/hChevron3"/>
    <dgm:cxn modelId="{D24A4A56-9DEE-4E12-91C4-B8DD796252F5}" type="presParOf" srcId="{C0BBA235-5AB4-4EE5-9AA3-223F2D358769}" destId="{60252E82-11F2-4EBE-8A1E-D748DF838DCA}" srcOrd="4" destOrd="0" presId="urn:microsoft.com/office/officeart/2005/8/layout/hChevron3"/>
    <dgm:cxn modelId="{9B17D365-610B-4696-ADA8-091531A94C94}" type="presParOf" srcId="{C0BBA235-5AB4-4EE5-9AA3-223F2D358769}" destId="{AD9F9C25-0539-45BC-AE02-D65760DA903A}" srcOrd="5" destOrd="0" presId="urn:microsoft.com/office/officeart/2005/8/layout/hChevron3"/>
    <dgm:cxn modelId="{BCF81226-88FA-4361-9066-068A076A0171}" type="presParOf" srcId="{C0BBA235-5AB4-4EE5-9AA3-223F2D358769}" destId="{D0BC7E35-4F2A-42BE-AFB7-E80C0C5DF1BE}" srcOrd="6" destOrd="0" presId="urn:microsoft.com/office/officeart/2005/8/layout/hChevron3"/>
    <dgm:cxn modelId="{0C02A317-9049-4AED-BA3D-6D05E4586D97}" type="presParOf" srcId="{C0BBA235-5AB4-4EE5-9AA3-223F2D358769}" destId="{0917E263-C469-4AA8-8E7B-539F233D42CF}" srcOrd="7" destOrd="0" presId="urn:microsoft.com/office/officeart/2005/8/layout/hChevron3"/>
    <dgm:cxn modelId="{E451BAEC-6907-44D0-8616-16051FEB0701}" type="presParOf" srcId="{C0BBA235-5AB4-4EE5-9AA3-223F2D358769}" destId="{63005CCF-7527-46D4-8C62-729DA8FFCCAE}" srcOrd="8" destOrd="0" presId="urn:microsoft.com/office/officeart/2005/8/layout/hChevron3"/>
    <dgm:cxn modelId="{86FA7FE7-C2D8-4CAB-8C83-BB9FBFE7D63D}" type="presParOf" srcId="{C0BBA235-5AB4-4EE5-9AA3-223F2D358769}" destId="{EC400E9D-4C0F-4AC2-AFE0-BE2AB7CC1D8E}" srcOrd="9" destOrd="0" presId="urn:microsoft.com/office/officeart/2005/8/layout/hChevron3"/>
    <dgm:cxn modelId="{91D9DFE3-9EF7-427C-9A1D-535092DEDF3E}" type="presParOf" srcId="{C0BBA235-5AB4-4EE5-9AA3-223F2D358769}" destId="{088C93D9-79E9-4BFF-AAEF-D13D5233569A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E74F12-83E1-4F5B-A011-2DC296267F32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4B6844-05ED-4A7E-ADBA-F062DA6A08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6719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34B68-A6FA-4D24-9C7A-3DCE45657001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96747E-5FDA-4EDA-BBAD-D06BBBBAAD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9929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3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2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4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14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6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15" algn="l" defTabSz="9140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19100" y="1239838"/>
            <a:ext cx="5959475" cy="33528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42856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485A657-F935-4846-A4F5-7311BAE6ECDA}" type="slidenum">
              <a:rPr lang="ru-RU">
                <a:solidFill>
                  <a:prstClr val="black"/>
                </a:solidFill>
                <a:latin typeface="Arial" charset="0"/>
              </a:rPr>
              <a:pPr defTabSz="142856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8710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1800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42760-C51C-424B-834B-420AD2635A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7818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62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725" y="741363"/>
            <a:ext cx="662622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4A2AF-EF4C-4065-BF25-83CC902E481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8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6011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1800" y="1241425"/>
            <a:ext cx="5956300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842760-C51C-424B-834B-420AD2635A0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151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5725" y="741363"/>
            <a:ext cx="6626225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8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4A2AF-EF4C-4065-BF25-83CC902E481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8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86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314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95263" y="844550"/>
            <a:ext cx="7456488" cy="4194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1994" y="5317708"/>
            <a:ext cx="5188862" cy="503810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49551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95263" y="844550"/>
            <a:ext cx="7456488" cy="41941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1994" y="5317708"/>
            <a:ext cx="5188862" cy="503810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42908549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032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alt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0E4820-BD6E-490C-937D-5B5C073DE7AF}" type="slidenum">
              <a:rPr lang="ru-RU" alt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 alt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6191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3123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7663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09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03783D-F4B9-4214-8720-9CCFDCDEB1A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0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253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D73A64F-6389-48A6-A39F-223D3091F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391E8D0-99ED-4CB0-9340-34B6BEE83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35" indent="0" algn="ctr">
              <a:buNone/>
              <a:defRPr sz="2000"/>
            </a:lvl2pPr>
            <a:lvl3pPr marL="914082" indent="0" algn="ctr">
              <a:buNone/>
              <a:defRPr sz="1900"/>
            </a:lvl3pPr>
            <a:lvl4pPr marL="1371124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214" indent="0" algn="ctr">
              <a:buNone/>
              <a:defRPr sz="1600"/>
            </a:lvl6pPr>
            <a:lvl7pPr marL="2742246" indent="0" algn="ctr">
              <a:buNone/>
              <a:defRPr sz="1600"/>
            </a:lvl7pPr>
            <a:lvl8pPr marL="3199280" indent="0" algn="ctr">
              <a:buNone/>
              <a:defRPr sz="1600"/>
            </a:lvl8pPr>
            <a:lvl9pPr marL="3656315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995767-D586-4CC0-9768-F7FF773B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86AC861-E94C-4076-A158-F647550C8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FBC0AC0-0465-4BA7-ACA2-C71F2DEDA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739438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A85F7E-8C93-468F-B287-06406927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427AEB9-5063-42F1-BD6C-74F1AFBB73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139DA38-536E-499C-9124-BB8341AA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DBB3984-45FF-4B49-9CA2-3730975B9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BBB11FE-F872-4E7C-B838-2D216C3A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0109636"/>
      </p:ext>
    </p:extLst>
  </p:cSld>
  <p:clrMapOvr>
    <a:masterClrMapping/>
  </p:clrMapOvr>
  <p:transition spd="slow">
    <p:push dir="u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27" indent="0" algn="ctr">
              <a:buNone/>
              <a:defRPr sz="2000"/>
            </a:lvl2pPr>
            <a:lvl3pPr marL="913127" indent="0" algn="ctr">
              <a:buNone/>
              <a:defRPr sz="1867"/>
            </a:lvl3pPr>
            <a:lvl4pPr marL="1369686" indent="0" algn="ctr">
              <a:buNone/>
              <a:defRPr sz="1600"/>
            </a:lvl4pPr>
            <a:lvl5pPr marL="1826250" indent="0" algn="ctr">
              <a:buNone/>
              <a:defRPr sz="1600"/>
            </a:lvl5pPr>
            <a:lvl6pPr marL="2282846" indent="0" algn="ctr">
              <a:buNone/>
              <a:defRPr sz="1600"/>
            </a:lvl6pPr>
            <a:lvl7pPr marL="2739377" indent="0" algn="ctr">
              <a:buNone/>
              <a:defRPr sz="1600"/>
            </a:lvl7pPr>
            <a:lvl8pPr marL="3195905" indent="0" algn="ctr">
              <a:buNone/>
              <a:defRPr sz="1600"/>
            </a:lvl8pPr>
            <a:lvl9pPr marL="365243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85236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409307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8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9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4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9908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579969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127" indent="0">
              <a:buNone/>
              <a:defRPr sz="1867" b="1"/>
            </a:lvl3pPr>
            <a:lvl4pPr marL="1369686" indent="0">
              <a:buNone/>
              <a:defRPr sz="1600" b="1"/>
            </a:lvl4pPr>
            <a:lvl5pPr marL="1826250" indent="0">
              <a:buNone/>
              <a:defRPr sz="1600" b="1"/>
            </a:lvl5pPr>
            <a:lvl6pPr marL="2282846" indent="0">
              <a:buNone/>
              <a:defRPr sz="1600" b="1"/>
            </a:lvl6pPr>
            <a:lvl7pPr marL="2739377" indent="0">
              <a:buNone/>
              <a:defRPr sz="1600" b="1"/>
            </a:lvl7pPr>
            <a:lvl8pPr marL="3195905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7" indent="0">
              <a:buNone/>
              <a:defRPr sz="2000" b="1"/>
            </a:lvl2pPr>
            <a:lvl3pPr marL="913127" indent="0">
              <a:buNone/>
              <a:defRPr sz="1867" b="1"/>
            </a:lvl3pPr>
            <a:lvl4pPr marL="1369686" indent="0">
              <a:buNone/>
              <a:defRPr sz="1600" b="1"/>
            </a:lvl4pPr>
            <a:lvl5pPr marL="1826250" indent="0">
              <a:buNone/>
              <a:defRPr sz="1600" b="1"/>
            </a:lvl5pPr>
            <a:lvl6pPr marL="2282846" indent="0">
              <a:buNone/>
              <a:defRPr sz="1600" b="1"/>
            </a:lvl6pPr>
            <a:lvl7pPr marL="2739377" indent="0">
              <a:buNone/>
              <a:defRPr sz="1600" b="1"/>
            </a:lvl7pPr>
            <a:lvl8pPr marL="3195905" indent="0">
              <a:buNone/>
              <a:defRPr sz="1600" b="1"/>
            </a:lvl8pPr>
            <a:lvl9pPr marL="365243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23041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4124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19086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27" indent="0">
              <a:buNone/>
              <a:defRPr sz="1467"/>
            </a:lvl2pPr>
            <a:lvl3pPr marL="913127" indent="0">
              <a:buNone/>
              <a:defRPr sz="1200"/>
            </a:lvl3pPr>
            <a:lvl4pPr marL="1369686" indent="0">
              <a:buNone/>
              <a:defRPr sz="1067"/>
            </a:lvl4pPr>
            <a:lvl5pPr marL="1826250" indent="0">
              <a:buNone/>
              <a:defRPr sz="1067"/>
            </a:lvl5pPr>
            <a:lvl6pPr marL="2282846" indent="0">
              <a:buNone/>
              <a:defRPr sz="1067"/>
            </a:lvl6pPr>
            <a:lvl7pPr marL="2739377" indent="0">
              <a:buNone/>
              <a:defRPr sz="1067"/>
            </a:lvl7pPr>
            <a:lvl8pPr marL="3195905" indent="0">
              <a:buNone/>
              <a:defRPr sz="1067"/>
            </a:lvl8pPr>
            <a:lvl9pPr marL="3652439" indent="0">
              <a:buNone/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1999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527" indent="0">
              <a:buNone/>
              <a:defRPr sz="2800"/>
            </a:lvl2pPr>
            <a:lvl3pPr marL="913127" indent="0">
              <a:buNone/>
              <a:defRPr sz="2400"/>
            </a:lvl3pPr>
            <a:lvl4pPr marL="1369686" indent="0">
              <a:buNone/>
              <a:defRPr sz="2000"/>
            </a:lvl4pPr>
            <a:lvl5pPr marL="1826250" indent="0">
              <a:buNone/>
              <a:defRPr sz="2000"/>
            </a:lvl5pPr>
            <a:lvl6pPr marL="2282846" indent="0">
              <a:buNone/>
              <a:defRPr sz="2000"/>
            </a:lvl6pPr>
            <a:lvl7pPr marL="2739377" indent="0">
              <a:buNone/>
              <a:defRPr sz="2000"/>
            </a:lvl7pPr>
            <a:lvl8pPr marL="3195905" indent="0">
              <a:buNone/>
              <a:defRPr sz="2000"/>
            </a:lvl8pPr>
            <a:lvl9pPr marL="3652439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27" indent="0">
              <a:buNone/>
              <a:defRPr sz="1467"/>
            </a:lvl2pPr>
            <a:lvl3pPr marL="913127" indent="0">
              <a:buNone/>
              <a:defRPr sz="1200"/>
            </a:lvl3pPr>
            <a:lvl4pPr marL="1369686" indent="0">
              <a:buNone/>
              <a:defRPr sz="1067"/>
            </a:lvl4pPr>
            <a:lvl5pPr marL="1826250" indent="0">
              <a:buNone/>
              <a:defRPr sz="1067"/>
            </a:lvl5pPr>
            <a:lvl6pPr marL="2282846" indent="0">
              <a:buNone/>
              <a:defRPr sz="1067"/>
            </a:lvl6pPr>
            <a:lvl7pPr marL="2739377" indent="0">
              <a:buNone/>
              <a:defRPr sz="1067"/>
            </a:lvl7pPr>
            <a:lvl8pPr marL="3195905" indent="0">
              <a:buNone/>
              <a:defRPr sz="1067"/>
            </a:lvl8pPr>
            <a:lvl9pPr marL="3652439" indent="0">
              <a:buNone/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6329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9764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D6BC132-CE74-4300-8986-2403FD2E7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63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7CB6E4B-8940-4236-9BB8-179C95E143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63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41D544C-9FA9-43E2-9A9B-BAD67994B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A8F3780-A5C4-4D04-90B7-823EC97C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BC48E61-C103-4B13-AB90-5CC2E0A3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6029814"/>
      </p:ext>
    </p:extLst>
  </p:cSld>
  <p:clrMapOvr>
    <a:masterClrMapping/>
  </p:clrMapOvr>
  <p:transition spd="slow">
    <p:push dir="u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20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7" y="36520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58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58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392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83" indent="0" algn="ctr">
              <a:buNone/>
              <a:defRPr sz="2000"/>
            </a:lvl2pPr>
            <a:lvl3pPr marL="912616" indent="0" algn="ctr">
              <a:buNone/>
              <a:defRPr sz="1900"/>
            </a:lvl3pPr>
            <a:lvl4pPr marL="1368924" indent="0" algn="ctr">
              <a:buNone/>
              <a:defRPr sz="1600"/>
            </a:lvl4pPr>
            <a:lvl5pPr marL="1825232" indent="0" algn="ctr">
              <a:buNone/>
              <a:defRPr sz="1600"/>
            </a:lvl5pPr>
            <a:lvl6pPr marL="2281566" indent="0" algn="ctr">
              <a:buNone/>
              <a:defRPr sz="1600"/>
            </a:lvl6pPr>
            <a:lvl7pPr marL="2737849" indent="0" algn="ctr">
              <a:buNone/>
              <a:defRPr sz="1600"/>
            </a:lvl7pPr>
            <a:lvl8pPr marL="3194128" indent="0" algn="ctr">
              <a:buNone/>
              <a:defRPr sz="1600"/>
            </a:lvl8pPr>
            <a:lvl9pPr marL="365041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63E37-6486-46E8-BC79-E9D4B2ACC6C1}" type="datetimeFigureOut">
              <a:rPr lang="ru-RU"/>
              <a:pPr>
                <a:defRPr/>
              </a:pPr>
              <a:t>17.05.2024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A2DFF-2DF1-4AD4-BDA0-8C8B140D1B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84358316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94DE80-1054-494E-A314-C78757888378}" type="datetimeFigureOut">
              <a:rPr lang="ru-RU"/>
              <a:pPr>
                <a:defRPr/>
              </a:pPr>
              <a:t>17.05.2024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1D884-4055-4F32-9FD9-B9106096EF3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347572005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9" y="17098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9" y="458961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8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9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2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8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7DAA0-DADD-48F1-9F86-7BB22D44F1E7}" type="datetimeFigureOut">
              <a:rPr lang="ru-RU"/>
              <a:pPr>
                <a:defRPr/>
              </a:pPr>
              <a:t>17.05.2024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0852D-2EA6-43AB-B578-03879ECEF2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00281690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1F4A1-C5AB-4C03-B197-51B7FD3ECE55}" type="datetimeFigureOut">
              <a:rPr lang="ru-RU"/>
              <a:pPr>
                <a:defRPr/>
              </a:pPr>
              <a:t>17.05.2024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4904B-BCC7-483E-8667-D57D88AD98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15914040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3" indent="0">
              <a:buNone/>
              <a:defRPr sz="2000" b="1"/>
            </a:lvl2pPr>
            <a:lvl3pPr marL="912616" indent="0">
              <a:buNone/>
              <a:defRPr sz="1900" b="1"/>
            </a:lvl3pPr>
            <a:lvl4pPr marL="1368924" indent="0">
              <a:buNone/>
              <a:defRPr sz="1600" b="1"/>
            </a:lvl4pPr>
            <a:lvl5pPr marL="1825232" indent="0">
              <a:buNone/>
              <a:defRPr sz="1600" b="1"/>
            </a:lvl5pPr>
            <a:lvl6pPr marL="2281566" indent="0">
              <a:buNone/>
              <a:defRPr sz="1600" b="1"/>
            </a:lvl6pPr>
            <a:lvl7pPr marL="2737849" indent="0">
              <a:buNone/>
              <a:defRPr sz="1600" b="1"/>
            </a:lvl7pPr>
            <a:lvl8pPr marL="3194128" indent="0">
              <a:buNone/>
              <a:defRPr sz="1600" b="1"/>
            </a:lvl8pPr>
            <a:lvl9pPr marL="365041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3" indent="0">
              <a:buNone/>
              <a:defRPr sz="2000" b="1"/>
            </a:lvl2pPr>
            <a:lvl3pPr marL="912616" indent="0">
              <a:buNone/>
              <a:defRPr sz="1900" b="1"/>
            </a:lvl3pPr>
            <a:lvl4pPr marL="1368924" indent="0">
              <a:buNone/>
              <a:defRPr sz="1600" b="1"/>
            </a:lvl4pPr>
            <a:lvl5pPr marL="1825232" indent="0">
              <a:buNone/>
              <a:defRPr sz="1600" b="1"/>
            </a:lvl5pPr>
            <a:lvl6pPr marL="2281566" indent="0">
              <a:buNone/>
              <a:defRPr sz="1600" b="1"/>
            </a:lvl6pPr>
            <a:lvl7pPr marL="2737849" indent="0">
              <a:buNone/>
              <a:defRPr sz="1600" b="1"/>
            </a:lvl7pPr>
            <a:lvl8pPr marL="3194128" indent="0">
              <a:buNone/>
              <a:defRPr sz="1600" b="1"/>
            </a:lvl8pPr>
            <a:lvl9pPr marL="3650411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151DB-5B3E-42EA-8E35-21357632F67E}" type="datetimeFigureOut">
              <a:rPr lang="ru-RU"/>
              <a:pPr>
                <a:defRPr/>
              </a:pPr>
              <a:t>17.05.2024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408A7-B630-4767-86E0-88C1310611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697780208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44906-9336-49F1-909A-BEA9981B8D16}" type="datetimeFigureOut">
              <a:rPr lang="ru-RU"/>
              <a:pPr>
                <a:defRPr/>
              </a:pPr>
              <a:t>17.05.2024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D5357-C89F-4F4E-B671-FB718DE316C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08880100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34714-F71F-4A4A-A6CF-3A53888BAFD8}" type="datetimeFigureOut">
              <a:rPr lang="ru-RU"/>
              <a:pPr>
                <a:defRPr/>
              </a:pPr>
              <a:t>17.05.2024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69369-AD35-45B5-8FD5-7EDCA1B2B1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86351764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220" y="98746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83" indent="0">
              <a:buNone/>
              <a:defRPr sz="1500"/>
            </a:lvl2pPr>
            <a:lvl3pPr marL="912616" indent="0">
              <a:buNone/>
              <a:defRPr sz="1200"/>
            </a:lvl3pPr>
            <a:lvl4pPr marL="1368924" indent="0">
              <a:buNone/>
              <a:defRPr sz="1100"/>
            </a:lvl4pPr>
            <a:lvl5pPr marL="1825232" indent="0">
              <a:buNone/>
              <a:defRPr sz="1100"/>
            </a:lvl5pPr>
            <a:lvl6pPr marL="2281566" indent="0">
              <a:buNone/>
              <a:defRPr sz="1100"/>
            </a:lvl6pPr>
            <a:lvl7pPr marL="2737849" indent="0">
              <a:buNone/>
              <a:defRPr sz="1100"/>
            </a:lvl7pPr>
            <a:lvl8pPr marL="3194128" indent="0">
              <a:buNone/>
              <a:defRPr sz="1100"/>
            </a:lvl8pPr>
            <a:lvl9pPr marL="365041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42C2-66C6-4C92-90AF-A9FB876314C7}" type="datetimeFigureOut">
              <a:rPr lang="ru-RU"/>
              <a:pPr>
                <a:defRPr/>
              </a:pPr>
              <a:t>17.05.2024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4197A-F3F1-4FB8-9863-F21CDD16F1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426901721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444749-47BE-48E6-8247-44FD888D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A14AA15-9BB1-41F3-A6BE-2B246EFB1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9244908-154E-4E99-9802-B83F4B1AA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B70545F-7B7C-4CCD-88AE-F1A6BF527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D6966FB-FFEC-4CF9-8076-C908E368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123786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220" y="987464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283" indent="0">
              <a:buNone/>
              <a:defRPr sz="2800"/>
            </a:lvl2pPr>
            <a:lvl3pPr marL="912616" indent="0">
              <a:buNone/>
              <a:defRPr sz="2400"/>
            </a:lvl3pPr>
            <a:lvl4pPr marL="1368924" indent="0">
              <a:buNone/>
              <a:defRPr sz="2000"/>
            </a:lvl4pPr>
            <a:lvl5pPr marL="1825232" indent="0">
              <a:buNone/>
              <a:defRPr sz="2000"/>
            </a:lvl5pPr>
            <a:lvl6pPr marL="2281566" indent="0">
              <a:buNone/>
              <a:defRPr sz="2000"/>
            </a:lvl6pPr>
            <a:lvl7pPr marL="2737849" indent="0">
              <a:buNone/>
              <a:defRPr sz="2000"/>
            </a:lvl7pPr>
            <a:lvl8pPr marL="3194128" indent="0">
              <a:buNone/>
              <a:defRPr sz="2000"/>
            </a:lvl8pPr>
            <a:lvl9pPr marL="3650411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83" indent="0">
              <a:buNone/>
              <a:defRPr sz="1500"/>
            </a:lvl2pPr>
            <a:lvl3pPr marL="912616" indent="0">
              <a:buNone/>
              <a:defRPr sz="1200"/>
            </a:lvl3pPr>
            <a:lvl4pPr marL="1368924" indent="0">
              <a:buNone/>
              <a:defRPr sz="1100"/>
            </a:lvl4pPr>
            <a:lvl5pPr marL="1825232" indent="0">
              <a:buNone/>
              <a:defRPr sz="1100"/>
            </a:lvl5pPr>
            <a:lvl6pPr marL="2281566" indent="0">
              <a:buNone/>
              <a:defRPr sz="1100"/>
            </a:lvl6pPr>
            <a:lvl7pPr marL="2737849" indent="0">
              <a:buNone/>
              <a:defRPr sz="1100"/>
            </a:lvl7pPr>
            <a:lvl8pPr marL="3194128" indent="0">
              <a:buNone/>
              <a:defRPr sz="1100"/>
            </a:lvl8pPr>
            <a:lvl9pPr marL="3650411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EAC2C-0BB0-4CAC-AE5D-6163A6AB1F15}" type="datetimeFigureOut">
              <a:rPr lang="ru-RU"/>
              <a:pPr>
                <a:defRPr/>
              </a:pPr>
              <a:t>17.05.2024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FE831-D4C7-4888-A0E5-B92EE9CD71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52844453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72825-3774-4657-9F88-C821C9F509C8}" type="datetimeFigureOut">
              <a:rPr lang="ru-RU"/>
              <a:pPr>
                <a:defRPr/>
              </a:pPr>
              <a:t>17.05.2024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9231C-7827-4FD8-9F91-C6267E92E6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29899027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90" y="365157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59" y="365157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1EE55-AFDB-40B4-AF9E-89AB04E42370}" type="datetimeFigureOut">
              <a:rPr lang="ru-RU"/>
              <a:pPr>
                <a:defRPr/>
              </a:pPr>
              <a:t>17.05.2024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912CF-60B8-4CB2-9B52-9D0D504C6B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30146733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7767" indent="0" algn="ctr">
              <a:buNone/>
              <a:defRPr sz="2267"/>
            </a:lvl2pPr>
            <a:lvl3pPr marL="1035535" indent="0" algn="ctr">
              <a:buNone/>
              <a:defRPr sz="2000"/>
            </a:lvl3pPr>
            <a:lvl4pPr marL="1553293" indent="0" algn="ctr">
              <a:buNone/>
              <a:defRPr sz="1867"/>
            </a:lvl4pPr>
            <a:lvl5pPr marL="2071063" indent="0" algn="ctr">
              <a:buNone/>
              <a:defRPr sz="1867"/>
            </a:lvl5pPr>
            <a:lvl6pPr marL="2588822" indent="0" algn="ctr">
              <a:buNone/>
              <a:defRPr sz="1867"/>
            </a:lvl6pPr>
            <a:lvl7pPr marL="3106593" indent="0" algn="ctr">
              <a:buNone/>
              <a:defRPr sz="1867"/>
            </a:lvl7pPr>
            <a:lvl8pPr marL="3624356" indent="0" algn="ctr">
              <a:buNone/>
              <a:defRPr sz="1867"/>
            </a:lvl8pPr>
            <a:lvl9pPr marL="4142115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41201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7837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5" y="1709930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5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7767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55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532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71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888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1065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2435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4211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623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987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7767" indent="0">
              <a:buNone/>
              <a:defRPr sz="2267" b="1"/>
            </a:lvl2pPr>
            <a:lvl3pPr marL="1035535" indent="0">
              <a:buNone/>
              <a:defRPr sz="2000" b="1"/>
            </a:lvl3pPr>
            <a:lvl4pPr marL="1553293" indent="0">
              <a:buNone/>
              <a:defRPr sz="1867" b="1"/>
            </a:lvl4pPr>
            <a:lvl5pPr marL="2071063" indent="0">
              <a:buNone/>
              <a:defRPr sz="1867" b="1"/>
            </a:lvl5pPr>
            <a:lvl6pPr marL="2588822" indent="0">
              <a:buNone/>
              <a:defRPr sz="1867" b="1"/>
            </a:lvl6pPr>
            <a:lvl7pPr marL="3106593" indent="0">
              <a:buNone/>
              <a:defRPr sz="1867" b="1"/>
            </a:lvl7pPr>
            <a:lvl8pPr marL="3624356" indent="0">
              <a:buNone/>
              <a:defRPr sz="1867" b="1"/>
            </a:lvl8pPr>
            <a:lvl9pPr marL="4142115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9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7767" indent="0">
              <a:buNone/>
              <a:defRPr sz="2267" b="1"/>
            </a:lvl2pPr>
            <a:lvl3pPr marL="1035535" indent="0">
              <a:buNone/>
              <a:defRPr sz="2000" b="1"/>
            </a:lvl3pPr>
            <a:lvl4pPr marL="1553293" indent="0">
              <a:buNone/>
              <a:defRPr sz="1867" b="1"/>
            </a:lvl4pPr>
            <a:lvl5pPr marL="2071063" indent="0">
              <a:buNone/>
              <a:defRPr sz="1867" b="1"/>
            </a:lvl5pPr>
            <a:lvl6pPr marL="2588822" indent="0">
              <a:buNone/>
              <a:defRPr sz="1867" b="1"/>
            </a:lvl6pPr>
            <a:lvl7pPr marL="3106593" indent="0">
              <a:buNone/>
              <a:defRPr sz="1867" b="1"/>
            </a:lvl7pPr>
            <a:lvl8pPr marL="3624356" indent="0">
              <a:buNone/>
              <a:defRPr sz="1867" b="1"/>
            </a:lvl8pPr>
            <a:lvl9pPr marL="4142115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99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463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80085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259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1411F8E-E063-4A97-98B9-881A6AE29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FB66498-08B9-4B8E-A78A-02B19FE7A5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8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2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66388DE-9188-4BC5-9F4D-D67A110A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44AAFC5-DC26-4722-8679-14C99F2CE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FC684E-4269-42DD-84C9-320F6297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301395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37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7767" indent="0">
              <a:buNone/>
              <a:defRPr sz="1600"/>
            </a:lvl2pPr>
            <a:lvl3pPr marL="1035535" indent="0">
              <a:buNone/>
              <a:defRPr sz="1333"/>
            </a:lvl3pPr>
            <a:lvl4pPr marL="1553293" indent="0">
              <a:buNone/>
              <a:defRPr sz="1200"/>
            </a:lvl4pPr>
            <a:lvl5pPr marL="2071063" indent="0">
              <a:buNone/>
              <a:defRPr sz="1200"/>
            </a:lvl5pPr>
            <a:lvl6pPr marL="2588822" indent="0">
              <a:buNone/>
              <a:defRPr sz="1200"/>
            </a:lvl6pPr>
            <a:lvl7pPr marL="3106593" indent="0">
              <a:buNone/>
              <a:defRPr sz="1200"/>
            </a:lvl7pPr>
            <a:lvl8pPr marL="3624356" indent="0">
              <a:buNone/>
              <a:defRPr sz="1200"/>
            </a:lvl8pPr>
            <a:lvl9pPr marL="414211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832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637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7767" indent="0">
              <a:buNone/>
              <a:defRPr sz="3200"/>
            </a:lvl2pPr>
            <a:lvl3pPr marL="1035535" indent="0">
              <a:buNone/>
              <a:defRPr sz="2667"/>
            </a:lvl3pPr>
            <a:lvl4pPr marL="1553293" indent="0">
              <a:buNone/>
              <a:defRPr sz="2267"/>
            </a:lvl4pPr>
            <a:lvl5pPr marL="2071063" indent="0">
              <a:buNone/>
              <a:defRPr sz="2267"/>
            </a:lvl5pPr>
            <a:lvl6pPr marL="2588822" indent="0">
              <a:buNone/>
              <a:defRPr sz="2267"/>
            </a:lvl6pPr>
            <a:lvl7pPr marL="3106593" indent="0">
              <a:buNone/>
              <a:defRPr sz="2267"/>
            </a:lvl7pPr>
            <a:lvl8pPr marL="3624356" indent="0">
              <a:buNone/>
              <a:defRPr sz="2267"/>
            </a:lvl8pPr>
            <a:lvl9pPr marL="4142115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7767" indent="0">
              <a:buNone/>
              <a:defRPr sz="1600"/>
            </a:lvl2pPr>
            <a:lvl3pPr marL="1035535" indent="0">
              <a:buNone/>
              <a:defRPr sz="1333"/>
            </a:lvl3pPr>
            <a:lvl4pPr marL="1553293" indent="0">
              <a:buNone/>
              <a:defRPr sz="1200"/>
            </a:lvl4pPr>
            <a:lvl5pPr marL="2071063" indent="0">
              <a:buNone/>
              <a:defRPr sz="1200"/>
            </a:lvl5pPr>
            <a:lvl6pPr marL="2588822" indent="0">
              <a:buNone/>
              <a:defRPr sz="1200"/>
            </a:lvl6pPr>
            <a:lvl7pPr marL="3106593" indent="0">
              <a:buNone/>
              <a:defRPr sz="1200"/>
            </a:lvl7pPr>
            <a:lvl8pPr marL="3624356" indent="0">
              <a:buNone/>
              <a:defRPr sz="1200"/>
            </a:lvl8pPr>
            <a:lvl9pPr marL="414211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8794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2801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46" y="365311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11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l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19625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19625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0452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93484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139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92127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9520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05426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046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F4AB06-6299-42DF-A10E-8DE8FC5D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B20EDAB-FB03-491B-84A1-758609CC17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3516DE7-5C8D-4F0E-BF44-088495B88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62BCE7B-AFAB-44B8-B356-A0C239AF7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951CB5C-11B5-4D38-9D74-158953A5C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2BAD4A-3B8E-4BEA-A6B9-1B1BA08F6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57087057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69266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8063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568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13840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2147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6322" indent="0" algn="ctr">
              <a:buNone/>
              <a:defRPr sz="2267"/>
            </a:lvl2pPr>
            <a:lvl3pPr marL="1032553" indent="0" algn="ctr">
              <a:buNone/>
              <a:defRPr sz="2000"/>
            </a:lvl3pPr>
            <a:lvl4pPr marL="1548804" indent="0" algn="ctr">
              <a:buNone/>
              <a:defRPr sz="1867"/>
            </a:lvl4pPr>
            <a:lvl5pPr marL="2065063" indent="0" algn="ctr">
              <a:buNone/>
              <a:defRPr sz="1867"/>
            </a:lvl5pPr>
            <a:lvl6pPr marL="2581377" indent="0" algn="ctr">
              <a:buNone/>
              <a:defRPr sz="1867"/>
            </a:lvl6pPr>
            <a:lvl7pPr marL="3097627" indent="0" algn="ctr">
              <a:buNone/>
              <a:defRPr sz="1867"/>
            </a:lvl7pPr>
            <a:lvl8pPr marL="3613910" indent="0" algn="ctr">
              <a:buNone/>
              <a:defRPr sz="1867"/>
            </a:lvl8pPr>
            <a:lvl9pPr marL="4130119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6691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95795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8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6322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88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65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81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0976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139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301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40629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0504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9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99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83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0FAF16-2943-4763-94B1-F8AC6F7BB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3508981-9819-4070-AC62-06ACA86B3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3CE2FFE-CD5A-40BF-BF09-061A98C2B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58CD6F2-8642-4215-857A-5CC92B3921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35" indent="0">
              <a:buNone/>
              <a:defRPr sz="2000" b="1"/>
            </a:lvl2pPr>
            <a:lvl3pPr marL="914082" indent="0">
              <a:buNone/>
              <a:defRPr sz="1900" b="1"/>
            </a:lvl3pPr>
            <a:lvl4pPr marL="1371124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214" indent="0">
              <a:buNone/>
              <a:defRPr sz="1600" b="1"/>
            </a:lvl6pPr>
            <a:lvl7pPr marL="2742246" indent="0">
              <a:buNone/>
              <a:defRPr sz="1600" b="1"/>
            </a:lvl7pPr>
            <a:lvl8pPr marL="3199280" indent="0">
              <a:buNone/>
              <a:defRPr sz="1600" b="1"/>
            </a:lvl8pPr>
            <a:lvl9pPr marL="3656315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AF0E52B-0171-465F-BFAC-36949798EA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6D2D083-6DB7-42F4-867B-041B6701E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53E315C-439B-4C6E-B7F3-400CC2F8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EEB1215B-CBF7-4A5B-B6E8-FD97781AB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511473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42724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52631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25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213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25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6322" indent="0">
              <a:buNone/>
              <a:defRPr sz="3200"/>
            </a:lvl2pPr>
            <a:lvl3pPr marL="1032553" indent="0">
              <a:buNone/>
              <a:defRPr sz="2667"/>
            </a:lvl3pPr>
            <a:lvl4pPr marL="1548804" indent="0">
              <a:buNone/>
              <a:defRPr sz="2267"/>
            </a:lvl4pPr>
            <a:lvl5pPr marL="2065063" indent="0">
              <a:buNone/>
              <a:defRPr sz="2267"/>
            </a:lvl5pPr>
            <a:lvl6pPr marL="2581377" indent="0">
              <a:buNone/>
              <a:defRPr sz="2267"/>
            </a:lvl6pPr>
            <a:lvl7pPr marL="3097627" indent="0">
              <a:buNone/>
              <a:defRPr sz="2267"/>
            </a:lvl7pPr>
            <a:lvl8pPr marL="3613910" indent="0">
              <a:buNone/>
              <a:defRPr sz="2267"/>
            </a:lvl8pPr>
            <a:lvl9pPr marL="4130119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30727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404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39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9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36278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6322" indent="0" algn="ctr">
              <a:buNone/>
              <a:defRPr sz="2267"/>
            </a:lvl2pPr>
            <a:lvl3pPr marL="1032553" indent="0" algn="ctr">
              <a:buNone/>
              <a:defRPr sz="2000"/>
            </a:lvl3pPr>
            <a:lvl4pPr marL="1548804" indent="0" algn="ctr">
              <a:buNone/>
              <a:defRPr sz="1867"/>
            </a:lvl4pPr>
            <a:lvl5pPr marL="2065063" indent="0" algn="ctr">
              <a:buNone/>
              <a:defRPr sz="1867"/>
            </a:lvl5pPr>
            <a:lvl6pPr marL="2581377" indent="0" algn="ctr">
              <a:buNone/>
              <a:defRPr sz="1867"/>
            </a:lvl6pPr>
            <a:lvl7pPr marL="3097627" indent="0" algn="ctr">
              <a:buNone/>
              <a:defRPr sz="1867"/>
            </a:lvl7pPr>
            <a:lvl8pPr marL="3613910" indent="0" algn="ctr">
              <a:buNone/>
              <a:defRPr sz="1867"/>
            </a:lvl8pPr>
            <a:lvl9pPr marL="4130119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2847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935758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8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6322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88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65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81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0976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139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301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58598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854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C21302B-83A9-41A3-ABA1-195A8E105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A0605D3-5849-4536-A64C-2B495DC3D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4B4AEA83-7E32-4B33-AFA5-A94FD48E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1EE0A12-0414-4DA9-B574-6EC3CD8A8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250601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9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99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789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848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74643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25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68127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25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6322" indent="0">
              <a:buNone/>
              <a:defRPr sz="3200"/>
            </a:lvl2pPr>
            <a:lvl3pPr marL="1032553" indent="0">
              <a:buNone/>
              <a:defRPr sz="2667"/>
            </a:lvl3pPr>
            <a:lvl4pPr marL="1548804" indent="0">
              <a:buNone/>
              <a:defRPr sz="2267"/>
            </a:lvl4pPr>
            <a:lvl5pPr marL="2065063" indent="0">
              <a:buNone/>
              <a:defRPr sz="2267"/>
            </a:lvl5pPr>
            <a:lvl6pPr marL="2581377" indent="0">
              <a:buNone/>
              <a:defRPr sz="2267"/>
            </a:lvl6pPr>
            <a:lvl7pPr marL="3097627" indent="0">
              <a:buNone/>
              <a:defRPr sz="2267"/>
            </a:lvl7pPr>
            <a:lvl8pPr marL="3613910" indent="0">
              <a:buNone/>
              <a:defRPr sz="2267"/>
            </a:lvl8pPr>
            <a:lvl9pPr marL="4130119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2563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40238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39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9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30043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6322" indent="0" algn="ctr">
              <a:buNone/>
              <a:defRPr sz="2267"/>
            </a:lvl2pPr>
            <a:lvl3pPr marL="1032553" indent="0" algn="ctr">
              <a:buNone/>
              <a:defRPr sz="2000"/>
            </a:lvl3pPr>
            <a:lvl4pPr marL="1548804" indent="0" algn="ctr">
              <a:buNone/>
              <a:defRPr sz="1867"/>
            </a:lvl4pPr>
            <a:lvl5pPr marL="2065063" indent="0" algn="ctr">
              <a:buNone/>
              <a:defRPr sz="1867"/>
            </a:lvl5pPr>
            <a:lvl6pPr marL="2581377" indent="0" algn="ctr">
              <a:buNone/>
              <a:defRPr sz="1867"/>
            </a:lvl6pPr>
            <a:lvl7pPr marL="3097627" indent="0" algn="ctr">
              <a:buNone/>
              <a:defRPr sz="1867"/>
            </a:lvl7pPr>
            <a:lvl8pPr marL="3613910" indent="0" algn="ctr">
              <a:buNone/>
              <a:defRPr sz="1867"/>
            </a:lvl8pPr>
            <a:lvl9pPr marL="4130119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35567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38592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8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6322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88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65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81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0976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139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301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916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B180488B-A2AF-44BD-BCA0-863E86B2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D185138-2F34-4758-8F4B-4344E2F6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4D71D8C-EEA0-4FA4-BE4A-781B2708B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5904282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94230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9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99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0409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1763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7881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25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21050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25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6322" indent="0">
              <a:buNone/>
              <a:defRPr sz="3200"/>
            </a:lvl2pPr>
            <a:lvl3pPr marL="1032553" indent="0">
              <a:buNone/>
              <a:defRPr sz="2667"/>
            </a:lvl3pPr>
            <a:lvl4pPr marL="1548804" indent="0">
              <a:buNone/>
              <a:defRPr sz="2267"/>
            </a:lvl4pPr>
            <a:lvl5pPr marL="2065063" indent="0">
              <a:buNone/>
              <a:defRPr sz="2267"/>
            </a:lvl5pPr>
            <a:lvl6pPr marL="2581377" indent="0">
              <a:buNone/>
              <a:defRPr sz="2267"/>
            </a:lvl6pPr>
            <a:lvl7pPr marL="3097627" indent="0">
              <a:buNone/>
              <a:defRPr sz="2267"/>
            </a:lvl7pPr>
            <a:lvl8pPr marL="3613910" indent="0">
              <a:buNone/>
              <a:defRPr sz="2267"/>
            </a:lvl8pPr>
            <a:lvl9pPr marL="4130119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8101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80095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39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9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60773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</p:spPr>
        <p:txBody>
          <a:bodyPr/>
          <a:lstStyle>
            <a:lvl1pPr marL="0" indent="0" algn="ctr">
              <a:buNone/>
              <a:defRPr sz="2667"/>
            </a:lvl1pPr>
            <a:lvl2pPr marL="516322" indent="0" algn="ctr">
              <a:buNone/>
              <a:defRPr sz="2267"/>
            </a:lvl2pPr>
            <a:lvl3pPr marL="1032553" indent="0" algn="ctr">
              <a:buNone/>
              <a:defRPr sz="2000"/>
            </a:lvl3pPr>
            <a:lvl4pPr marL="1548804" indent="0" algn="ctr">
              <a:buNone/>
              <a:defRPr sz="1867"/>
            </a:lvl4pPr>
            <a:lvl5pPr marL="2065063" indent="0" algn="ctr">
              <a:buNone/>
              <a:defRPr sz="1867"/>
            </a:lvl5pPr>
            <a:lvl6pPr marL="2581377" indent="0" algn="ctr">
              <a:buNone/>
              <a:defRPr sz="1867"/>
            </a:lvl6pPr>
            <a:lvl7pPr marL="3097627" indent="0" algn="ctr">
              <a:buNone/>
              <a:defRPr sz="1867"/>
            </a:lvl7pPr>
            <a:lvl8pPr marL="3613910" indent="0" algn="ctr">
              <a:buNone/>
              <a:defRPr sz="1867"/>
            </a:lvl8pPr>
            <a:lvl9pPr marL="4130119" indent="0" algn="ctr">
              <a:buNone/>
              <a:defRPr sz="1867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3781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1272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A0D8A1-54B6-4D3D-B131-4AD39E049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247E184-A4D9-42FF-98BC-C09074A5C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E321F8E-8209-4938-A0B1-FBDB7CBE5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ED59BE4-0B27-4DCF-A950-A49E77BD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4FB5F51-B82E-4AC8-923C-F06E0AFDD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F1B0EE0-EFB2-42DA-8643-A1B371BD6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82485296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10018"/>
            <a:ext cx="10515600" cy="2852737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65"/>
            <a:ext cx="10515600" cy="1500187"/>
          </a:xfrm>
        </p:spPr>
        <p:txBody>
          <a:bodyPr/>
          <a:lstStyle>
            <a:lvl1pPr marL="0" indent="0">
              <a:buNone/>
              <a:defRPr sz="2667">
                <a:solidFill>
                  <a:schemeClr val="tx1"/>
                </a:solidFill>
              </a:defRPr>
            </a:lvl1pPr>
            <a:lvl2pPr marL="516322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25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4880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06506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2581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0976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361391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13011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661488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55"/>
            <a:ext cx="51816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91514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5"/>
            <a:ext cx="5157787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9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54" y="1681165"/>
            <a:ext cx="5183188" cy="823912"/>
          </a:xfrm>
        </p:spPr>
        <p:txBody>
          <a:bodyPr anchor="b"/>
          <a:lstStyle>
            <a:lvl1pPr marL="0" indent="0">
              <a:buNone/>
              <a:defRPr sz="2667" b="1"/>
            </a:lvl1pPr>
            <a:lvl2pPr marL="516322" indent="0">
              <a:buNone/>
              <a:defRPr sz="2267" b="1"/>
            </a:lvl2pPr>
            <a:lvl3pPr marL="1032553" indent="0">
              <a:buNone/>
              <a:defRPr sz="2000" b="1"/>
            </a:lvl3pPr>
            <a:lvl4pPr marL="1548804" indent="0">
              <a:buNone/>
              <a:defRPr sz="1867" b="1"/>
            </a:lvl4pPr>
            <a:lvl5pPr marL="2065063" indent="0">
              <a:buNone/>
              <a:defRPr sz="1867" b="1"/>
            </a:lvl5pPr>
            <a:lvl6pPr marL="2581377" indent="0">
              <a:buNone/>
              <a:defRPr sz="1867" b="1"/>
            </a:lvl6pPr>
            <a:lvl7pPr marL="3097627" indent="0">
              <a:buNone/>
              <a:defRPr sz="1867" b="1"/>
            </a:lvl7pPr>
            <a:lvl8pPr marL="3613910" indent="0">
              <a:buNone/>
              <a:defRPr sz="1867" b="1"/>
            </a:lvl8pPr>
            <a:lvl9pPr marL="4130119" indent="0">
              <a:buNone/>
              <a:defRPr sz="186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54" y="2505099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8287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2197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02893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725"/>
            <a:ext cx="6172200" cy="487362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667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153052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0"/>
            <a:ext cx="3932237" cy="1600200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725"/>
            <a:ext cx="6172200" cy="4873625"/>
          </a:xfrm>
        </p:spPr>
        <p:txBody>
          <a:bodyPr anchor="t"/>
          <a:lstStyle>
            <a:lvl1pPr marL="0" indent="0">
              <a:buNone/>
              <a:defRPr sz="3600"/>
            </a:lvl1pPr>
            <a:lvl2pPr marL="516322" indent="0">
              <a:buNone/>
              <a:defRPr sz="3200"/>
            </a:lvl2pPr>
            <a:lvl3pPr marL="1032553" indent="0">
              <a:buNone/>
              <a:defRPr sz="2667"/>
            </a:lvl3pPr>
            <a:lvl4pPr marL="1548804" indent="0">
              <a:buNone/>
              <a:defRPr sz="2267"/>
            </a:lvl4pPr>
            <a:lvl5pPr marL="2065063" indent="0">
              <a:buNone/>
              <a:defRPr sz="2267"/>
            </a:lvl5pPr>
            <a:lvl6pPr marL="2581377" indent="0">
              <a:buNone/>
              <a:defRPr sz="2267"/>
            </a:lvl6pPr>
            <a:lvl7pPr marL="3097627" indent="0">
              <a:buNone/>
              <a:defRPr sz="2267"/>
            </a:lvl7pPr>
            <a:lvl8pPr marL="3613910" indent="0">
              <a:buNone/>
              <a:defRPr sz="2267"/>
            </a:lvl8pPr>
            <a:lvl9pPr marL="4130119" indent="0">
              <a:buNone/>
              <a:defRPr sz="2267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7"/>
            <a:ext cx="3932237" cy="3811588"/>
          </a:xfrm>
        </p:spPr>
        <p:txBody>
          <a:bodyPr/>
          <a:lstStyle>
            <a:lvl1pPr marL="0" indent="0">
              <a:buNone/>
              <a:defRPr sz="1867"/>
            </a:lvl1pPr>
            <a:lvl2pPr marL="516322" indent="0">
              <a:buNone/>
              <a:defRPr sz="1600"/>
            </a:lvl2pPr>
            <a:lvl3pPr marL="1032553" indent="0">
              <a:buNone/>
              <a:defRPr sz="1333"/>
            </a:lvl3pPr>
            <a:lvl4pPr marL="1548804" indent="0">
              <a:buNone/>
              <a:defRPr sz="1200"/>
            </a:lvl4pPr>
            <a:lvl5pPr marL="2065063" indent="0">
              <a:buNone/>
              <a:defRPr sz="1200"/>
            </a:lvl5pPr>
            <a:lvl6pPr marL="2581377" indent="0">
              <a:buNone/>
              <a:defRPr sz="1200"/>
            </a:lvl6pPr>
            <a:lvl7pPr marL="3097627" indent="0">
              <a:buNone/>
              <a:defRPr sz="1200"/>
            </a:lvl7pPr>
            <a:lvl8pPr marL="3613910" indent="0">
              <a:buNone/>
              <a:defRPr sz="1200"/>
            </a:lvl8pPr>
            <a:lvl9pPr marL="4130119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73556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2540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83" y="365399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59" y="365399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437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43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437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343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8004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59" indent="0" algn="ctr">
              <a:buNone/>
              <a:defRPr sz="2000"/>
            </a:lvl2pPr>
            <a:lvl3pPr marL="912809" indent="0" algn="ctr">
              <a:buNone/>
              <a:defRPr sz="1867"/>
            </a:lvl3pPr>
            <a:lvl4pPr marL="1369210" indent="0" algn="ctr">
              <a:buNone/>
              <a:defRPr sz="1600"/>
            </a:lvl4pPr>
            <a:lvl5pPr marL="1825616" indent="0" algn="ctr">
              <a:buNone/>
              <a:defRPr sz="1600"/>
            </a:lvl5pPr>
            <a:lvl6pPr marL="2282062" indent="0" algn="ctr">
              <a:buNone/>
              <a:defRPr sz="1600"/>
            </a:lvl6pPr>
            <a:lvl7pPr marL="2738425" indent="0" algn="ctr">
              <a:buNone/>
              <a:defRPr sz="1600"/>
            </a:lvl7pPr>
            <a:lvl8pPr marL="3194785" indent="0" algn="ctr">
              <a:buNone/>
              <a:defRPr sz="1600"/>
            </a:lvl8pPr>
            <a:lvl9pPr marL="3651151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6259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7576C1-53E1-4C8B-A27C-75CC33E24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C210217-45FB-43FC-B043-72ADEEA06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6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35" indent="0">
              <a:buNone/>
              <a:defRPr sz="2800"/>
            </a:lvl2pPr>
            <a:lvl3pPr marL="914082" indent="0">
              <a:buNone/>
              <a:defRPr sz="2400"/>
            </a:lvl3pPr>
            <a:lvl4pPr marL="1371124" indent="0">
              <a:buNone/>
              <a:defRPr sz="2000"/>
            </a:lvl4pPr>
            <a:lvl5pPr marL="1828165" indent="0">
              <a:buNone/>
              <a:defRPr sz="2000"/>
            </a:lvl5pPr>
            <a:lvl6pPr marL="2285214" indent="0">
              <a:buNone/>
              <a:defRPr sz="2000"/>
            </a:lvl6pPr>
            <a:lvl7pPr marL="2742246" indent="0">
              <a:buNone/>
              <a:defRPr sz="2000"/>
            </a:lvl7pPr>
            <a:lvl8pPr marL="3199280" indent="0">
              <a:buNone/>
              <a:defRPr sz="2000"/>
            </a:lvl8pPr>
            <a:lvl9pPr marL="3656315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561F605-A411-46B2-96C2-28489D1B92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35" indent="0">
              <a:buNone/>
              <a:defRPr sz="1500"/>
            </a:lvl2pPr>
            <a:lvl3pPr marL="914082" indent="0">
              <a:buNone/>
              <a:defRPr sz="1200"/>
            </a:lvl3pPr>
            <a:lvl4pPr marL="1371124" indent="0">
              <a:buNone/>
              <a:defRPr sz="1100"/>
            </a:lvl4pPr>
            <a:lvl5pPr marL="1828165" indent="0">
              <a:buNone/>
              <a:defRPr sz="1100"/>
            </a:lvl5pPr>
            <a:lvl6pPr marL="2285214" indent="0">
              <a:buNone/>
              <a:defRPr sz="1100"/>
            </a:lvl6pPr>
            <a:lvl7pPr marL="2742246" indent="0">
              <a:buNone/>
              <a:defRPr sz="1100"/>
            </a:lvl7pPr>
            <a:lvl8pPr marL="3199280" indent="0">
              <a:buNone/>
              <a:defRPr sz="1100"/>
            </a:lvl8pPr>
            <a:lvl9pPr marL="3656315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A6B0C3A-B891-49AB-A846-1F4D278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83AF-FA8E-4331-B83C-2161CE3736B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F9ADF0-BA82-4DE6-AC96-0513ABD2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D547D71-D0B8-4725-887A-78E7C0EB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49491450"/>
      </p:ext>
    </p:extLst>
  </p:cSld>
  <p:clrMapOvr>
    <a:masterClrMapping/>
  </p:clrMapOvr>
  <p:transition spd="slow">
    <p:push dir="u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0999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3" y="170982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3" y="45894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3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8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69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6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4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7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62139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1998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9" indent="0">
              <a:buNone/>
              <a:defRPr sz="2000" b="1"/>
            </a:lvl2pPr>
            <a:lvl3pPr marL="912809" indent="0">
              <a:buNone/>
              <a:defRPr sz="1867" b="1"/>
            </a:lvl3pPr>
            <a:lvl4pPr marL="1369210" indent="0">
              <a:buNone/>
              <a:defRPr sz="1600" b="1"/>
            </a:lvl4pPr>
            <a:lvl5pPr marL="1825616" indent="0">
              <a:buNone/>
              <a:defRPr sz="1600" b="1"/>
            </a:lvl5pPr>
            <a:lvl6pPr marL="2282062" indent="0">
              <a:buNone/>
              <a:defRPr sz="1600" b="1"/>
            </a:lvl6pPr>
            <a:lvl7pPr marL="2738425" indent="0">
              <a:buNone/>
              <a:defRPr sz="1600" b="1"/>
            </a:lvl7pPr>
            <a:lvl8pPr marL="3194785" indent="0">
              <a:buNone/>
              <a:defRPr sz="1600" b="1"/>
            </a:lvl8pPr>
            <a:lvl9pPr marL="365115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94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2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59" indent="0">
              <a:buNone/>
              <a:defRPr sz="2000" b="1"/>
            </a:lvl2pPr>
            <a:lvl3pPr marL="912809" indent="0">
              <a:buNone/>
              <a:defRPr sz="1867" b="1"/>
            </a:lvl3pPr>
            <a:lvl4pPr marL="1369210" indent="0">
              <a:buNone/>
              <a:defRPr sz="1600" b="1"/>
            </a:lvl4pPr>
            <a:lvl5pPr marL="1825616" indent="0">
              <a:buNone/>
              <a:defRPr sz="1600" b="1"/>
            </a:lvl5pPr>
            <a:lvl6pPr marL="2282062" indent="0">
              <a:buNone/>
              <a:defRPr sz="1600" b="1"/>
            </a:lvl6pPr>
            <a:lvl7pPr marL="2738425" indent="0">
              <a:buNone/>
              <a:defRPr sz="1600" b="1"/>
            </a:lvl7pPr>
            <a:lvl8pPr marL="3194785" indent="0">
              <a:buNone/>
              <a:defRPr sz="1600" b="1"/>
            </a:lvl8pPr>
            <a:lvl9pPr marL="365115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22" y="2505094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37148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928635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743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9" indent="0">
              <a:buNone/>
              <a:defRPr sz="1467"/>
            </a:lvl2pPr>
            <a:lvl3pPr marL="912809" indent="0">
              <a:buNone/>
              <a:defRPr sz="1200"/>
            </a:lvl3pPr>
            <a:lvl4pPr marL="1369210" indent="0">
              <a:buNone/>
              <a:defRPr sz="1067"/>
            </a:lvl4pPr>
            <a:lvl5pPr marL="1825616" indent="0">
              <a:buNone/>
              <a:defRPr sz="1067"/>
            </a:lvl5pPr>
            <a:lvl6pPr marL="2282062" indent="0">
              <a:buNone/>
              <a:defRPr sz="1067"/>
            </a:lvl6pPr>
            <a:lvl7pPr marL="2738425" indent="0">
              <a:buNone/>
              <a:defRPr sz="1067"/>
            </a:lvl7pPr>
            <a:lvl8pPr marL="3194785" indent="0">
              <a:buNone/>
              <a:defRPr sz="1067"/>
            </a:lvl8pPr>
            <a:lvl9pPr marL="3651151" indent="0">
              <a:buNone/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5187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6" y="45720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59" indent="0">
              <a:buNone/>
              <a:defRPr sz="2800"/>
            </a:lvl2pPr>
            <a:lvl3pPr marL="912809" indent="0">
              <a:buNone/>
              <a:defRPr sz="2400"/>
            </a:lvl3pPr>
            <a:lvl4pPr marL="1369210" indent="0">
              <a:buNone/>
              <a:defRPr sz="2000"/>
            </a:lvl4pPr>
            <a:lvl5pPr marL="1825616" indent="0">
              <a:buNone/>
              <a:defRPr sz="2000"/>
            </a:lvl5pPr>
            <a:lvl6pPr marL="2282062" indent="0">
              <a:buNone/>
              <a:defRPr sz="2000"/>
            </a:lvl6pPr>
            <a:lvl7pPr marL="2738425" indent="0">
              <a:buNone/>
              <a:defRPr sz="2000"/>
            </a:lvl7pPr>
            <a:lvl8pPr marL="3194785" indent="0">
              <a:buNone/>
              <a:defRPr sz="2000"/>
            </a:lvl8pPr>
            <a:lvl9pPr marL="3651151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6" y="205742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59" indent="0">
              <a:buNone/>
              <a:defRPr sz="1467"/>
            </a:lvl2pPr>
            <a:lvl3pPr marL="912809" indent="0">
              <a:buNone/>
              <a:defRPr sz="1200"/>
            </a:lvl3pPr>
            <a:lvl4pPr marL="1369210" indent="0">
              <a:buNone/>
              <a:defRPr sz="1067"/>
            </a:lvl4pPr>
            <a:lvl5pPr marL="1825616" indent="0">
              <a:buNone/>
              <a:defRPr sz="1067"/>
            </a:lvl5pPr>
            <a:lvl6pPr marL="2282062" indent="0">
              <a:buNone/>
              <a:defRPr sz="1067"/>
            </a:lvl6pPr>
            <a:lvl7pPr marL="2738425" indent="0">
              <a:buNone/>
              <a:defRPr sz="1067"/>
            </a:lvl7pPr>
            <a:lvl8pPr marL="3194785" indent="0">
              <a:buNone/>
              <a:defRPr sz="1067"/>
            </a:lvl8pPr>
            <a:lvl9pPr marL="3651151" indent="0">
              <a:buNone/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25514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51636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207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26" y="365207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59218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105921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8189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CF2A33-1743-4AFF-B1F9-E577FB1F5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12" tIns="45718" rIns="91412" bIns="4571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82BF8C7-4B80-4D99-87B8-514B8D3F6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12" tIns="45718" rIns="91412" bIns="4571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CFE5ED2-ABCA-4443-A4D4-0EE93EBCB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7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83AF-FA8E-4331-B83C-2161CE3736B8}" type="datetimeFigureOut">
              <a:rPr lang="ru-RU" smtClean="0"/>
              <a:pPr/>
              <a:t>17.05.2024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9B5C561-8AD4-4BFB-9ED0-6A9B6AEDF4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72"/>
            <a:ext cx="41148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615B8A7-4B89-491C-BBEE-3CB1FFC939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72"/>
            <a:ext cx="2743200" cy="365125"/>
          </a:xfrm>
          <a:prstGeom prst="rect">
            <a:avLst/>
          </a:prstGeom>
        </p:spPr>
        <p:txBody>
          <a:bodyPr vert="horz" lIns="91412" tIns="45718" rIns="9141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24CB1-D6B6-4D2E-8291-02C2F104DA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48703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0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0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7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06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40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7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22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6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05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54" indent="-228525" algn="l" defTabSz="9140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2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4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46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5" algn="l" defTabSz="91408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496" tIns="34283" rIns="68496" bIns="3428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496" tIns="34283" rIns="68496" bIns="34283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64"/>
            <a:ext cx="2743200" cy="365125"/>
          </a:xfrm>
          <a:prstGeom prst="rect">
            <a:avLst/>
          </a:prstGeom>
        </p:spPr>
        <p:txBody>
          <a:bodyPr vert="horz" lIns="68496" tIns="34283" rIns="68496" bIns="3428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582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9582"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68496" tIns="34283" rIns="68496" bIns="3428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582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68496" tIns="34283" rIns="68496" bIns="3428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582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9582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95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31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00" indent="-228300" algn="l" defTabSz="9131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894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22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953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4483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1080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7638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4204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0798" indent="-228300" algn="l" defTabSz="9131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527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127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6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6250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2846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39377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5905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2439" algn="l" defTabSz="91312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duotone>
              <a:prstClr val="black"/>
              <a:schemeClr val="accent5">
                <a:tint val="45000"/>
                <a:satMod val="40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11" y="366191"/>
            <a:ext cx="10515600" cy="13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4" tIns="45674" rIns="91274" bIns="4567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614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11" y="1824573"/>
            <a:ext cx="10515600" cy="4351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4" tIns="45674" rIns="91274" bIns="456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619"/>
            <a:ext cx="2743200" cy="366183"/>
          </a:xfrm>
          <a:prstGeom prst="rect">
            <a:avLst/>
          </a:prstGeom>
        </p:spPr>
        <p:txBody>
          <a:bodyPr vert="horz" lIns="91274" tIns="45674" rIns="91274" bIns="4567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2616">
              <a:defRPr/>
            </a:pPr>
            <a:fld id="{180EC175-EA38-4B26-B746-96E4F3AE43F7}" type="datetimeFigureOut">
              <a:rPr lang="ru-RU" smtClean="0">
                <a:cs typeface="Arial" pitchFamily="34" charset="0"/>
              </a:rPr>
              <a:pPr defTabSz="912616">
                <a:defRPr/>
              </a:pPr>
              <a:t>17.05.2024</a:t>
            </a:fld>
            <a:endParaRPr lang="ru-RU" dirty="0">
              <a:cs typeface="Arial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11" y="6356619"/>
            <a:ext cx="4114800" cy="366183"/>
          </a:xfrm>
          <a:prstGeom prst="rect">
            <a:avLst/>
          </a:prstGeom>
        </p:spPr>
        <p:txBody>
          <a:bodyPr vert="horz" lIns="91274" tIns="45674" rIns="91274" bIns="4567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 defTabSz="912616">
              <a:defRPr/>
            </a:pPr>
            <a:endParaRPr lang="ru-RU"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619"/>
            <a:ext cx="2743200" cy="366183"/>
          </a:xfrm>
          <a:prstGeom prst="rect">
            <a:avLst/>
          </a:prstGeom>
        </p:spPr>
        <p:txBody>
          <a:bodyPr vert="horz" wrap="square" lIns="91274" tIns="45674" rIns="91274" bIns="4567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2616" fontAlgn="base">
              <a:spcBef>
                <a:spcPct val="0"/>
              </a:spcBef>
              <a:spcAft>
                <a:spcPct val="0"/>
              </a:spcAft>
              <a:defRPr/>
            </a:pPr>
            <a:fld id="{BBDBD2EC-D692-4760-93B6-5E123DDEF970}" type="slidenum">
              <a:rPr lang="ru-RU" altLang="ru-RU" smtClean="0">
                <a:cs typeface="Arial" pitchFamily="34" charset="0"/>
              </a:rPr>
              <a:pPr defTabSz="91261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764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/>
  </p:transition>
  <p:txStyles>
    <p:titleStyle>
      <a:lvl1pPr algn="l" defTabSz="91261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61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defTabSz="91261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defTabSz="91261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defTabSz="91261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608375" algn="l" defTabSz="91261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1216830" algn="l" defTabSz="91261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825232" algn="l" defTabSz="91261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2433658" algn="l" defTabSz="912616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169" indent="-228169" algn="l" defTabSz="912616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06" indent="-228169" algn="l" defTabSz="91261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0782" indent="-228169" algn="l" defTabSz="91261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64" indent="-228169" algn="l" defTabSz="91261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347" indent="-228169" algn="l" defTabSz="912616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683" indent="-228169" algn="l" defTabSz="9126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989" indent="-228169" algn="l" defTabSz="9126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294" indent="-228169" algn="l" defTabSz="9126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630" indent="-228169" algn="l" defTabSz="91261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83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16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24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32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566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849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128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411" algn="l" defTabSz="91261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600" cy="1325563"/>
          </a:xfrm>
          <a:prstGeom prst="rect">
            <a:avLst/>
          </a:prstGeom>
        </p:spPr>
        <p:txBody>
          <a:bodyPr vert="horz" lIns="51019" tIns="25514" rIns="51019" bIns="2551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55"/>
            <a:ext cx="10515600" cy="4351337"/>
          </a:xfrm>
          <a:prstGeom prst="rect">
            <a:avLst/>
          </a:prstGeom>
        </p:spPr>
        <p:txBody>
          <a:bodyPr vert="horz" lIns="51019" tIns="25514" rIns="51019" bIns="2551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1019" tIns="25514" rIns="51019" bIns="25514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0865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60AD5-E95F-4198-B9E0-2DA4F3BC845D}" type="datetimeFigureOut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0865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51019" tIns="25514" rIns="51019" bIns="25514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0865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1019" tIns="25514" rIns="51019" bIns="25514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0865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689BCD-B27E-415E-AA40-A4AB8A1115B7}" type="slidenum">
              <a:rPr kumimoji="0" lang="ru-RU" sz="133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865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33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8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035535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878" indent="-258878" algn="l" defTabSz="1035535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6639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4413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2167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9944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47703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65477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83235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401005" indent="-258878" algn="l" defTabSz="1035535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7767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535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53293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1063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8822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06593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24356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42115" algn="l" defTabSz="103553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E60D72-85DE-4B0B-AE2D-2B6327567375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17.05.2024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5A1F55-CC81-4A2F-8DD8-0B39E0674F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03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5"/>
            <a:ext cx="10515600" cy="4351337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52"/>
            <a:ext cx="41148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775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1032553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156" indent="-258156" algn="l" defTabSz="1032553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36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069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06924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3221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9498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575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2062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31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322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55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804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506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137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762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91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0119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5"/>
            <a:ext cx="10515600" cy="4351337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52"/>
            <a:ext cx="41148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853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1032553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156" indent="-258156" algn="l" defTabSz="1032553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36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069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06924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3221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9498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575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2062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31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322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55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804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506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137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762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91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0119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5"/>
            <a:ext cx="10515600" cy="4351337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52"/>
            <a:ext cx="41148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607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1032553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156" indent="-258156" algn="l" defTabSz="1032553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36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069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06924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3221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9498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575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2062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31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322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55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804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506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137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762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91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0119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50000"/>
            <a:grayscl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8" y="365129"/>
            <a:ext cx="10515600" cy="1325563"/>
          </a:xfrm>
          <a:prstGeom prst="rect">
            <a:avLst/>
          </a:prstGeom>
        </p:spPr>
        <p:txBody>
          <a:bodyPr vert="horz" lIns="50886" tIns="25472" rIns="50886" bIns="2547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8" y="1825655"/>
            <a:ext cx="10515600" cy="4351337"/>
          </a:xfrm>
          <a:prstGeom prst="rect">
            <a:avLst/>
          </a:prstGeom>
        </p:spPr>
        <p:txBody>
          <a:bodyPr vert="horz" lIns="50886" tIns="25472" rIns="50886" bIns="2547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4A160AD5-E95F-4198-B9E0-2DA4F3BC845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17.05.2024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8" y="6356352"/>
            <a:ext cx="41148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50886" tIns="25472" rIns="50886" bIns="25472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3390"/>
            <a:fld id="{34689BCD-B27E-415E-AA40-A4AB8A1115B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108339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7730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1032553" rtl="0" eaLnBrk="1" latinLnBrk="0" hangingPunct="1">
        <a:lnSpc>
          <a:spcPct val="90000"/>
        </a:lnSpc>
        <a:spcBef>
          <a:spcPct val="0"/>
        </a:spcBef>
        <a:buNone/>
        <a:defRPr sz="4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156" indent="-258156" algn="l" defTabSz="1032553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7436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29069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06924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323221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839498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5575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72062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88313" indent="-258156" algn="l" defTabSz="1032553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6322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255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48804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65063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8137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97627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13910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30119" algn="l" defTabSz="103255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8342" tIns="34201" rIns="68342" bIns="3420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342" tIns="34201" rIns="68342" bIns="3420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64"/>
            <a:ext cx="2743200" cy="365125"/>
          </a:xfrm>
          <a:prstGeom prst="rect">
            <a:avLst/>
          </a:prstGeom>
        </p:spPr>
        <p:txBody>
          <a:bodyPr vert="horz" lIns="68342" tIns="34201" rIns="68342" bIns="342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218">
              <a:defRPr/>
            </a:pPr>
            <a:fld id="{03BAF2DA-A770-44EF-9C67-722D4B159E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9218">
                <a:defRPr/>
              </a:pPr>
              <a:t>5/17/2024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vert="horz" lIns="68342" tIns="34201" rIns="68342" bIns="342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218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vert="horz" lIns="68342" tIns="34201" rIns="68342" bIns="342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59218">
              <a:defRPr/>
            </a:pPr>
            <a:fld id="{826657D8-7817-481E-8EC5-A675BA35B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59218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18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28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25" indent="-228225" algn="l" defTabSz="9128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670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30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393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3755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0203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66602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3009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79454" indent="-228225" algn="l" defTabSz="9128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359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2809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69210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5616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2062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38425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4785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1151" algn="l" defTabSz="91280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0.png"/><Relationship Id="rId18" Type="http://schemas.microsoft.com/office/2007/relationships/hdphoto" Target="../media/hdphoto15.wdp"/><Relationship Id="rId26" Type="http://schemas.microsoft.com/office/2007/relationships/hdphoto" Target="../media/hdphoto18.wdp"/><Relationship Id="rId39" Type="http://schemas.openxmlformats.org/officeDocument/2006/relationships/image" Target="../media/image86.png"/><Relationship Id="rId3" Type="http://schemas.openxmlformats.org/officeDocument/2006/relationships/image" Target="../media/image6.jpeg"/><Relationship Id="rId21" Type="http://schemas.openxmlformats.org/officeDocument/2006/relationships/image" Target="../media/image75.png"/><Relationship Id="rId34" Type="http://schemas.openxmlformats.org/officeDocument/2006/relationships/image" Target="../media/image83.png"/><Relationship Id="rId42" Type="http://schemas.microsoft.com/office/2007/relationships/hdphoto" Target="../media/hdphoto25.wdp"/><Relationship Id="rId7" Type="http://schemas.microsoft.com/office/2007/relationships/hdphoto" Target="../media/hdphoto11.wdp"/><Relationship Id="rId12" Type="http://schemas.openxmlformats.org/officeDocument/2006/relationships/image" Target="../media/image69.png"/><Relationship Id="rId17" Type="http://schemas.openxmlformats.org/officeDocument/2006/relationships/image" Target="../media/image73.png"/><Relationship Id="rId25" Type="http://schemas.openxmlformats.org/officeDocument/2006/relationships/image" Target="../media/image78.png"/><Relationship Id="rId33" Type="http://schemas.openxmlformats.org/officeDocument/2006/relationships/image" Target="../media/image82.jpeg"/><Relationship Id="rId38" Type="http://schemas.microsoft.com/office/2007/relationships/hdphoto" Target="../media/hdphoto23.wdp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72.jpeg"/><Relationship Id="rId20" Type="http://schemas.microsoft.com/office/2007/relationships/hdphoto" Target="../media/hdphoto16.wdp"/><Relationship Id="rId29" Type="http://schemas.openxmlformats.org/officeDocument/2006/relationships/image" Target="../media/image80.png"/><Relationship Id="rId41" Type="http://schemas.openxmlformats.org/officeDocument/2006/relationships/image" Target="../media/image87.pn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66.png"/><Relationship Id="rId11" Type="http://schemas.microsoft.com/office/2007/relationships/hdphoto" Target="../media/hdphoto13.wdp"/><Relationship Id="rId24" Type="http://schemas.openxmlformats.org/officeDocument/2006/relationships/image" Target="../media/image77.jpeg"/><Relationship Id="rId32" Type="http://schemas.microsoft.com/office/2007/relationships/hdphoto" Target="../media/hdphoto21.wdp"/><Relationship Id="rId37" Type="http://schemas.openxmlformats.org/officeDocument/2006/relationships/image" Target="../media/image85.png"/><Relationship Id="rId40" Type="http://schemas.microsoft.com/office/2007/relationships/hdphoto" Target="../media/hdphoto24.wdp"/><Relationship Id="rId5" Type="http://schemas.microsoft.com/office/2007/relationships/hdphoto" Target="../media/hdphoto10.wdp"/><Relationship Id="rId15" Type="http://schemas.openxmlformats.org/officeDocument/2006/relationships/image" Target="../media/image71.png"/><Relationship Id="rId23" Type="http://schemas.openxmlformats.org/officeDocument/2006/relationships/image" Target="../media/image76.jpeg"/><Relationship Id="rId28" Type="http://schemas.microsoft.com/office/2007/relationships/hdphoto" Target="../media/hdphoto19.wdp"/><Relationship Id="rId36" Type="http://schemas.openxmlformats.org/officeDocument/2006/relationships/image" Target="../media/image84.wmf"/><Relationship Id="rId10" Type="http://schemas.openxmlformats.org/officeDocument/2006/relationships/image" Target="../media/image68.png"/><Relationship Id="rId19" Type="http://schemas.openxmlformats.org/officeDocument/2006/relationships/image" Target="../media/image74.png"/><Relationship Id="rId31" Type="http://schemas.openxmlformats.org/officeDocument/2006/relationships/image" Target="../media/image81.png"/><Relationship Id="rId4" Type="http://schemas.openxmlformats.org/officeDocument/2006/relationships/image" Target="../media/image65.png"/><Relationship Id="rId9" Type="http://schemas.microsoft.com/office/2007/relationships/hdphoto" Target="../media/hdphoto12.wdp"/><Relationship Id="rId14" Type="http://schemas.microsoft.com/office/2007/relationships/hdphoto" Target="../media/hdphoto14.wdp"/><Relationship Id="rId22" Type="http://schemas.microsoft.com/office/2007/relationships/hdphoto" Target="../media/hdphoto17.wdp"/><Relationship Id="rId27" Type="http://schemas.openxmlformats.org/officeDocument/2006/relationships/image" Target="../media/image79.png"/><Relationship Id="rId30" Type="http://schemas.microsoft.com/office/2007/relationships/hdphoto" Target="../media/hdphoto20.wdp"/><Relationship Id="rId35" Type="http://schemas.microsoft.com/office/2007/relationships/hdphoto" Target="../media/hdphoto22.wdp"/><Relationship Id="rId4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8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diagramDrawing" Target="../diagrams/drawing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9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0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99.jpeg"/><Relationship Id="rId18" Type="http://schemas.openxmlformats.org/officeDocument/2006/relationships/image" Target="../media/image103.pn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12" Type="http://schemas.microsoft.com/office/2007/relationships/hdphoto" Target="../media/hdphoto27.wdp"/><Relationship Id="rId17" Type="http://schemas.openxmlformats.org/officeDocument/2006/relationships/image" Target="../media/image102.jpeg"/><Relationship Id="rId2" Type="http://schemas.openxmlformats.org/officeDocument/2006/relationships/notesSlide" Target="../notesSlides/notesSlide13.xml"/><Relationship Id="rId16" Type="http://schemas.microsoft.com/office/2007/relationships/hdphoto" Target="../media/hdphoto28.wdp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94.jpeg"/><Relationship Id="rId11" Type="http://schemas.openxmlformats.org/officeDocument/2006/relationships/image" Target="../media/image98.png"/><Relationship Id="rId5" Type="http://schemas.openxmlformats.org/officeDocument/2006/relationships/image" Target="../media/image93.png"/><Relationship Id="rId15" Type="http://schemas.openxmlformats.org/officeDocument/2006/relationships/image" Target="../media/image101.jpeg"/><Relationship Id="rId10" Type="http://schemas.microsoft.com/office/2007/relationships/hdphoto" Target="../media/hdphoto26.wdp"/><Relationship Id="rId19" Type="http://schemas.openxmlformats.org/officeDocument/2006/relationships/image" Target="../media/image20.png"/><Relationship Id="rId4" Type="http://schemas.openxmlformats.org/officeDocument/2006/relationships/image" Target="../media/image92.jpeg"/><Relationship Id="rId9" Type="http://schemas.openxmlformats.org/officeDocument/2006/relationships/image" Target="../media/image97.png"/><Relationship Id="rId14" Type="http://schemas.openxmlformats.org/officeDocument/2006/relationships/image" Target="../media/image10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5.png"/><Relationship Id="rId12" Type="http://schemas.microsoft.com/office/2007/relationships/media" Target="../media/media1.mp4"/><Relationship Id="rId2" Type="http://schemas.openxmlformats.org/officeDocument/2006/relationships/slideLayout" Target="../slideLayouts/slideLayout35.xml"/><Relationship Id="rId1" Type="http://schemas.openxmlformats.org/officeDocument/2006/relationships/video" Target="NULL" TargetMode="External"/><Relationship Id="rId6" Type="http://schemas.openxmlformats.org/officeDocument/2006/relationships/image" Target="../media/image44.jpeg"/><Relationship Id="rId11" Type="http://schemas.microsoft.com/office/2007/relationships/hdphoto" Target="../media/hdphoto29.wdp"/><Relationship Id="rId5" Type="http://schemas.openxmlformats.org/officeDocument/2006/relationships/image" Target="../media/image43.png"/><Relationship Id="rId4" Type="http://schemas.openxmlformats.org/officeDocument/2006/relationships/image" Target="../media/image104.jpeg"/><Relationship Id="rId9" Type="http://schemas.openxmlformats.org/officeDocument/2006/relationships/image" Target="../media/image107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5" Type="http://schemas.openxmlformats.org/officeDocument/2006/relationships/oleObject" Target="../embeddings/oleObject3.bin"/><Relationship Id="rId10" Type="http://schemas.openxmlformats.org/officeDocument/2006/relationships/image" Target="../media/image18.png"/><Relationship Id="rId4" Type="http://schemas.openxmlformats.org/officeDocument/2006/relationships/image" Target="../media/image6.jpeg"/><Relationship Id="rId9" Type="http://schemas.openxmlformats.org/officeDocument/2006/relationships/image" Target="../media/image17.png"/><Relationship Id="rId1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eg"/><Relationship Id="rId3" Type="http://schemas.openxmlformats.org/officeDocument/2006/relationships/image" Target="../media/image6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11" Type="http://schemas.openxmlformats.org/officeDocument/2006/relationships/image" Target="../media/image26.png"/><Relationship Id="rId5" Type="http://schemas.openxmlformats.org/officeDocument/2006/relationships/image" Target="../media/image11.png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18" Type="http://schemas.openxmlformats.org/officeDocument/2006/relationships/image" Target="../media/image44.jpeg"/><Relationship Id="rId3" Type="http://schemas.openxmlformats.org/officeDocument/2006/relationships/image" Target="../media/image30.png"/><Relationship Id="rId21" Type="http://schemas.openxmlformats.org/officeDocument/2006/relationships/image" Target="../media/image4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jpeg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1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49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62.png"/><Relationship Id="rId3" Type="http://schemas.openxmlformats.org/officeDocument/2006/relationships/image" Target="../media/image6.jpeg"/><Relationship Id="rId21" Type="http://schemas.openxmlformats.org/officeDocument/2006/relationships/image" Target="../media/image64.png"/><Relationship Id="rId7" Type="http://schemas.openxmlformats.org/officeDocument/2006/relationships/image" Target="../media/image54.png"/><Relationship Id="rId12" Type="http://schemas.openxmlformats.org/officeDocument/2006/relationships/image" Target="../media/image58.jpeg"/><Relationship Id="rId17" Type="http://schemas.microsoft.com/office/2007/relationships/hdphoto" Target="../media/hdphoto8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67.xml"/><Relationship Id="rId6" Type="http://schemas.microsoft.com/office/2007/relationships/hdphoto" Target="../media/hdphoto5.wdp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5" Type="http://schemas.microsoft.com/office/2007/relationships/hdphoto" Target="../media/hdphoto7.wdp"/><Relationship Id="rId10" Type="http://schemas.microsoft.com/office/2007/relationships/hdphoto" Target="../media/hdphoto6.wdp"/><Relationship Id="rId19" Type="http://schemas.microsoft.com/office/2007/relationships/hdphoto" Target="../media/hdphoto9.wdp"/><Relationship Id="rId4" Type="http://schemas.openxmlformats.org/officeDocument/2006/relationships/image" Target="../media/image10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" y="-748"/>
            <a:ext cx="12182715" cy="68587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9632" y="73610"/>
            <a:ext cx="12221632" cy="471911"/>
          </a:xfrm>
          <a:prstGeom prst="rect">
            <a:avLst/>
          </a:prstGeom>
          <a:noFill/>
          <a:effectLst/>
        </p:spPr>
        <p:txBody>
          <a:bodyPr lIns="101581" tIns="50789" rIns="101581" bIns="50789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1035111" fontAlgn="base">
              <a:spcBef>
                <a:spcPct val="0"/>
              </a:spcBef>
              <a:spcAft>
                <a:spcPct val="0"/>
              </a:spcAft>
              <a:tabLst>
                <a:tab pos="4183674" algn="l"/>
              </a:tabLst>
              <a:defRPr/>
            </a:pPr>
            <a:r>
              <a:rPr lang="ru-RU" sz="240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Генеральный штаб Вооруженных Сил Российской Федерации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" y="3124136"/>
            <a:ext cx="12192000" cy="1200296"/>
          </a:xfrm>
          <a:prstGeom prst="rect">
            <a:avLst/>
          </a:prstGeom>
        </p:spPr>
        <p:txBody>
          <a:bodyPr wrap="square" lIns="121888" tIns="60944" rIns="121888" bIns="60944">
            <a:spAutoFit/>
          </a:bodyPr>
          <a:lstStyle/>
          <a:p>
            <a:pPr algn="ctr" defTabSz="1285001">
              <a:defRPr/>
            </a:pPr>
            <a:r>
              <a:rPr lang="ru-RU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3500" kern="0" dirty="0" smtClean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«Организация формирования</a:t>
            </a:r>
          </a:p>
          <a:p>
            <a:pPr algn="ctr" defTabSz="1285001">
              <a:defRPr/>
            </a:pPr>
            <a:r>
              <a:rPr lang="ru-RU" sz="3500" kern="0" dirty="0" smtClean="0">
                <a:solidFill>
                  <a:srgbClr val="C00000"/>
                </a:solidFill>
                <a:effectLst>
                  <a:glow rad="127000">
                    <a:prstClr val="white"/>
                  </a:glow>
                </a:effectLst>
                <a:latin typeface="Impact" pitchFamily="34" charset="0"/>
              </a:rPr>
              <a:t>мобилизационного людского резерва»</a:t>
            </a:r>
            <a:endParaRPr lang="ru-RU" sz="3500" kern="0" dirty="0">
              <a:solidFill>
                <a:srgbClr val="C00000"/>
              </a:solidFill>
              <a:effectLst>
                <a:glow rad="127000">
                  <a:prstClr val="white"/>
                </a:glow>
              </a:effectLst>
              <a:latin typeface="Impact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5434939" y="916410"/>
            <a:ext cx="1359164" cy="113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63638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/>
          <p:cNvSpPr/>
          <p:nvPr/>
        </p:nvSpPr>
        <p:spPr>
          <a:xfrm>
            <a:off x="6522423" y="478815"/>
            <a:ext cx="5066056" cy="6292223"/>
          </a:xfrm>
          <a:prstGeom prst="roundRect">
            <a:avLst>
              <a:gd name="adj" fmla="val 18070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33" b="1" kern="0" dirty="0"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3630" y="1"/>
            <a:ext cx="10922340" cy="53226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Обеспечение мобилизационного людского резерва</a:t>
            </a:r>
            <a:endParaRPr lang="ru-RU" sz="18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430">
              <a:lnSpc>
                <a:spcPct val="80000"/>
              </a:lnSpc>
              <a:defRPr/>
            </a:pPr>
            <a:r>
              <a:rPr lang="ru-RU" sz="2667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9</a:t>
            </a:r>
          </a:p>
        </p:txBody>
      </p:sp>
      <p:sp>
        <p:nvSpPr>
          <p:cNvPr id="357" name="Скругленный прямоугольник 356"/>
          <p:cNvSpPr/>
          <p:nvPr/>
        </p:nvSpPr>
        <p:spPr>
          <a:xfrm>
            <a:off x="757861" y="540869"/>
            <a:ext cx="5066056" cy="2508655"/>
          </a:xfrm>
          <a:prstGeom prst="roundRect">
            <a:avLst>
              <a:gd name="adj" fmla="val 18070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33" b="1" kern="0" dirty="0"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358" name="Прямоугольник 357"/>
          <p:cNvSpPr/>
          <p:nvPr/>
        </p:nvSpPr>
        <p:spPr>
          <a:xfrm>
            <a:off x="974919" y="1154327"/>
            <a:ext cx="4772865" cy="1387586"/>
          </a:xfrm>
          <a:prstGeom prst="rect">
            <a:avLst/>
          </a:prstGeom>
        </p:spPr>
        <p:txBody>
          <a:bodyPr wrap="square" lIns="121856" tIns="60941" rIns="121856" bIns="60941">
            <a:spAutoFit/>
          </a:bodyPr>
          <a:lstStyle/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Материальное и финансовое обеспечение</a:t>
            </a:r>
          </a:p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1867" b="1" kern="0" dirty="0">
              <a:ln w="9525">
                <a:noFill/>
                <a:prstDash val="solid"/>
              </a:ln>
              <a:solidFill>
                <a:prstClr val="black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ru-RU" sz="1400" b="1" kern="0" dirty="0">
              <a:ln w="9525">
                <a:noFill/>
                <a:prstDash val="solid"/>
              </a:ln>
              <a:solidFill>
                <a:prstClr val="black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 Narrow" pitchFamily="34" charset="0"/>
              <a:cs typeface="Arial" pitchFamily="34" charset="0"/>
            </a:endParaRPr>
          </a:p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 Пожарно-спасательное оборудование, специальная и дорожно-строительная техника,</a:t>
            </a:r>
          </a:p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spc="-2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ea typeface="Times New Roman"/>
                <a:cs typeface="Arial" pitchFamily="34" charset="0"/>
              </a:rPr>
              <a:t>в том числе за счет средств </a:t>
            </a:r>
            <a:r>
              <a:rPr lang="ru-RU" sz="1600" b="1" kern="0" spc="-2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ea typeface="Times New Roman"/>
                <a:cs typeface="Arial" pitchFamily="34" charset="0"/>
              </a:rPr>
              <a:t>МЧС России</a:t>
            </a:r>
            <a:endParaRPr lang="ru-RU" sz="1600" b="1" kern="0" spc="-20" dirty="0">
              <a:solidFill>
                <a:srgbClr val="FF0000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55" name="Прямоугольник 354"/>
          <p:cNvSpPr/>
          <p:nvPr/>
        </p:nvSpPr>
        <p:spPr>
          <a:xfrm>
            <a:off x="1255320" y="579080"/>
            <a:ext cx="3483235" cy="681046"/>
          </a:xfrm>
          <a:prstGeom prst="rect">
            <a:avLst/>
          </a:prstGeom>
        </p:spPr>
        <p:txBody>
          <a:bodyPr wrap="square" lIns="121856" tIns="60941" rIns="121856" bIns="60941">
            <a:spAutoFit/>
          </a:bodyPr>
          <a:lstStyle/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kern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Субъекты</a:t>
            </a:r>
          </a:p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kern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Российской Федерации</a:t>
            </a:r>
            <a:endParaRPr lang="ru-RU" sz="2133" b="1" kern="0" spc="-20" dirty="0">
              <a:solidFill>
                <a:srgbClr val="FF0000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371" name="Рисунок 37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825" b="96842" l="204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42334" y="470218"/>
            <a:ext cx="848389" cy="855472"/>
          </a:xfrm>
          <a:prstGeom prst="rect">
            <a:avLst/>
          </a:prstGeom>
        </p:spPr>
      </p:pic>
      <p:pic>
        <p:nvPicPr>
          <p:cNvPr id="373" name="Рисунок 37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9947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750193" y="2492076"/>
            <a:ext cx="1042940" cy="499773"/>
          </a:xfrm>
          <a:prstGeom prst="rect">
            <a:avLst/>
          </a:prstGeom>
        </p:spPr>
      </p:pic>
      <p:sp>
        <p:nvSpPr>
          <p:cNvPr id="121" name="Скругленный прямоугольник 120"/>
          <p:cNvSpPr/>
          <p:nvPr/>
        </p:nvSpPr>
        <p:spPr>
          <a:xfrm>
            <a:off x="825390" y="3126592"/>
            <a:ext cx="4947174" cy="1495251"/>
          </a:xfrm>
          <a:prstGeom prst="roundRect">
            <a:avLst>
              <a:gd name="adj" fmla="val 29215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33" b="1" kern="0" dirty="0"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2" name="Прямоугольник 121"/>
          <p:cNvSpPr/>
          <p:nvPr/>
        </p:nvSpPr>
        <p:spPr>
          <a:xfrm>
            <a:off x="1624937" y="3607125"/>
            <a:ext cx="2816989" cy="541648"/>
          </a:xfrm>
          <a:prstGeom prst="rect">
            <a:avLst/>
          </a:prstGeom>
        </p:spPr>
        <p:txBody>
          <a:bodyPr wrap="square" lIns="121856" tIns="60941" rIns="121856" bIns="60941">
            <a:spAutoFit/>
          </a:bodyPr>
          <a:lstStyle/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Специальные средства для обеспечения правопорядка</a:t>
            </a:r>
            <a:endParaRPr lang="ru-RU" sz="1600" b="1" kern="0" spc="-20" dirty="0">
              <a:solidFill>
                <a:prstClr val="black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2108743" y="3179947"/>
            <a:ext cx="1776388" cy="418474"/>
          </a:xfrm>
          <a:prstGeom prst="rect">
            <a:avLst/>
          </a:prstGeom>
        </p:spPr>
        <p:txBody>
          <a:bodyPr wrap="square" lIns="121856" tIns="60941" rIns="121856" bIns="60941">
            <a:spAutoFit/>
          </a:bodyPr>
          <a:lstStyle/>
          <a:p>
            <a:pPr algn="ctr" defTabSz="90920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kern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МВД России</a:t>
            </a:r>
            <a:endParaRPr lang="ru-RU" sz="2133" b="1" kern="0" spc="-20" dirty="0">
              <a:solidFill>
                <a:srgbClr val="FF0000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53" name="Picture 6" descr="http://www.rbash.pnzreg.ru/files/bashmakovo_pnzreg_ru/news/2013/noyabr/07_11_2013/mvd_emb_jp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1772" b="964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 bwMode="auto">
          <a:xfrm>
            <a:off x="4397497" y="3147703"/>
            <a:ext cx="1288407" cy="746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5054" b="98195" l="1309" r="989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824996" y="4117438"/>
            <a:ext cx="755487" cy="4564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34491" y="4211226"/>
            <a:ext cx="602433" cy="3481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0" b="100000" l="2500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62383" y="4059360"/>
            <a:ext cx="223456" cy="514501"/>
          </a:xfrm>
          <a:prstGeom prst="rect">
            <a:avLst/>
          </a:prstGeom>
        </p:spPr>
      </p:pic>
      <p:pic>
        <p:nvPicPr>
          <p:cNvPr id="159" name="Рисунок 15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4070066" y="2467319"/>
            <a:ext cx="922493" cy="480000"/>
          </a:xfrm>
          <a:prstGeom prst="rect">
            <a:avLst/>
          </a:prstGeom>
        </p:spPr>
      </p:pic>
      <p:grpSp>
        <p:nvGrpSpPr>
          <p:cNvPr id="222" name="Группа 221"/>
          <p:cNvGrpSpPr>
            <a:grpSpLocks/>
          </p:cNvGrpSpPr>
          <p:nvPr/>
        </p:nvGrpSpPr>
        <p:grpSpPr bwMode="auto">
          <a:xfrm>
            <a:off x="4311641" y="1436730"/>
            <a:ext cx="647178" cy="410717"/>
            <a:chOff x="0" y="0"/>
            <a:chExt cx="551470" cy="351188"/>
          </a:xfrm>
        </p:grpSpPr>
        <p:pic>
          <p:nvPicPr>
            <p:cNvPr id="223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70" y="117825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99" y="93921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5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05" y="69627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6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5" y="48198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7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" y="24294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8" name="Picture 3" descr="I:\ГИС Клиппарт Карты Схемы\Клиппарт\Деньги мира\Good money and Happiness\Good money and Happiness Россия\RussiaPNew-5000Rubles-1997(2005)-donateddc_f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33400" cy="233363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scene3d>
              <a:camera prst="isometricOffAxis1Top"/>
              <a:lightRig rig="threePt" dir="t"/>
            </a:scene3d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0" name="Рисунок 229"/>
          <p:cNvPicPr/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 xmlns="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022942" y="1446842"/>
            <a:ext cx="562437" cy="436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Рисунок 1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34750" b="72125" l="701" r="500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t="32316" r="48318" b="25726"/>
          <a:stretch/>
        </p:blipFill>
        <p:spPr>
          <a:xfrm>
            <a:off x="1591742" y="2366421"/>
            <a:ext cx="1259853" cy="661651"/>
          </a:xfrm>
          <a:prstGeom prst="rect">
            <a:avLst/>
          </a:prstGeom>
        </p:spPr>
      </p:pic>
      <p:pic>
        <p:nvPicPr>
          <p:cNvPr id="147" name="Рисунок 146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 xmlns="">
                  <a14:imgLayer r:embed="rId22">
                    <a14:imgEffect>
                      <a14:backgroundRemoval t="0" b="99561" l="0" r="100000">
                        <a14:foregroundMark x1="81467" y1="19956" x2="81467" y2="19956"/>
                        <a14:foregroundMark x1="82143" y1="25110" x2="82143" y2="251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08631" y="1436729"/>
            <a:ext cx="550714" cy="447688"/>
          </a:xfrm>
          <a:prstGeom prst="rect">
            <a:avLst/>
          </a:prstGeom>
        </p:spPr>
      </p:pic>
      <p:sp>
        <p:nvSpPr>
          <p:cNvPr id="257" name="Скругленный прямоугольник 256"/>
          <p:cNvSpPr/>
          <p:nvPr/>
        </p:nvSpPr>
        <p:spPr>
          <a:xfrm>
            <a:off x="786904" y="4702253"/>
            <a:ext cx="4960880" cy="1470327"/>
          </a:xfrm>
          <a:prstGeom prst="roundRect">
            <a:avLst>
              <a:gd name="adj" fmla="val 29215"/>
            </a:avLst>
          </a:prstGeom>
          <a:gradFill>
            <a:gsLst>
              <a:gs pos="0">
                <a:sysClr val="window" lastClr="FFFFFF"/>
              </a:gs>
              <a:gs pos="100000">
                <a:schemeClr val="bg1">
                  <a:lumMod val="85000"/>
                </a:schemeClr>
              </a:gs>
            </a:gsLst>
            <a:lin ang="2700000" scaled="1"/>
          </a:gradFill>
          <a:ln w="9525" cap="flat" cmpd="sng" algn="ctr">
            <a:solidFill>
              <a:srgbClr val="4F81BD">
                <a:shade val="50000"/>
                <a:alpha val="6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33" kern="0" dirty="0"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71" name="Прямоугольник 270"/>
          <p:cNvSpPr/>
          <p:nvPr/>
        </p:nvSpPr>
        <p:spPr>
          <a:xfrm>
            <a:off x="6954622" y="960823"/>
            <a:ext cx="423620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7886">
              <a:defRPr/>
            </a:pPr>
            <a:r>
              <a:rPr lang="ru-RU" sz="1467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Calibri" pitchFamily="34" charset="0"/>
              </a:rPr>
              <a:t>Вооружение, военная и специальная техника</a:t>
            </a:r>
          </a:p>
        </p:txBody>
      </p:sp>
      <p:pic>
        <p:nvPicPr>
          <p:cNvPr id="275" name="Picture 40" descr="2-п-4м"/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313539" y="3049524"/>
            <a:ext cx="1121647" cy="7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" name="Picture 11" descr="2966-ж"/>
          <p:cNvPicPr>
            <a:picLocks noChangeAspect="1" noChangeArrowheads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49393" y="3105272"/>
            <a:ext cx="1094409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" name="Picture 451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 xmlns="">
                  <a14:imgLayer r:embed="rId26">
                    <a14:imgEffect>
                      <a14:backgroundRemoval t="0" b="899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184561" y="2221575"/>
            <a:ext cx="1574929" cy="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8" name="Picture 455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 xmlns="">
                  <a14:imgLayer r:embed="rId28">
                    <a14:imgEffect>
                      <a14:backgroundRemoval t="0" b="100000" l="0" r="100000">
                        <a14:foregroundMark x1="47381" y1="40773" x2="53197" y2="844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908025" y="1362393"/>
            <a:ext cx="2036466" cy="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9" name="Picture 453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 xmlns="">
                  <a14:imgLayer r:embed="rId30">
                    <a14:imgEffect>
                      <a14:backgroundRemoval t="0" b="90541" l="0" r="100000">
                        <a14:foregroundMark x1="52366" y1="6757" x2="52778" y2="84535"/>
                        <a14:foregroundMark x1="85185" y1="6757" x2="85802" y2="85661"/>
                        <a14:foregroundMark x1="79167" y1="82508" x2="84568" y2="85961"/>
                        <a14:foregroundMark x1="77109" y1="39865" x2="78344" y2="43919"/>
                        <a14:foregroundMark x1="92850" y1="38739" x2="94959" y2="45045"/>
                        <a14:foregroundMark x1="18313" y1="2703" x2="19136" y2="20571"/>
                        <a14:foregroundMark x1="21656" y1="15090" x2="25977" y2="14264"/>
                        <a14:foregroundMark x1="26646" y1="15390" x2="30761" y2="19745"/>
                        <a14:foregroundMark x1="30967" y1="21171" x2="31790" y2="27477"/>
                        <a14:foregroundMark x1="31173" y1="28378" x2="29527" y2="32958"/>
                        <a14:foregroundMark x1="56944" y1="9610" x2="60391" y2="9685"/>
                        <a14:foregroundMark x1="60957" y1="10135" x2="63837" y2="14339"/>
                        <a14:foregroundMark x1="64043" y1="15315" x2="64043" y2="21096"/>
                        <a14:foregroundMark x1="63837" y1="21547" x2="61163" y2="25751"/>
                        <a14:foregroundMark x1="61163" y1="25526" x2="56790" y2="26426"/>
                        <a14:foregroundMark x1="50103" y1="26426" x2="48405" y2="31682"/>
                        <a14:foregroundMark x1="47685" y1="32658" x2="41152" y2="35285"/>
                        <a14:foregroundMark x1="59156" y1="27102" x2="63837" y2="33634"/>
                        <a14:foregroundMark x1="64352" y1="34610" x2="68158" y2="38514"/>
                        <a14:foregroundMark x1="68158" y1="38964" x2="68981" y2="48799"/>
                        <a14:foregroundMark x1="89043" y1="8183" x2="89043" y2="25375"/>
                        <a14:foregroundMark x1="89918" y1="8483" x2="93570" y2="9985"/>
                        <a14:foregroundMark x1="90535" y1="25526" x2="92695" y2="28378"/>
                        <a14:foregroundMark x1="90535" y1="24399" x2="93519" y2="23724"/>
                        <a14:backgroundMark x1="58230" y1="12312" x2="60700" y2="22072"/>
                        <a14:backgroundMark x1="58230" y1="29429" x2="60494" y2="31832"/>
                        <a14:backgroundMark x1="90689" y1="28604" x2="93981" y2="35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b="9140"/>
          <a:stretch/>
        </p:blipFill>
        <p:spPr bwMode="auto">
          <a:xfrm>
            <a:off x="7611575" y="1274596"/>
            <a:ext cx="805116" cy="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0" name="Picture 454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 xmlns="">
                  <a14:imgLayer r:embed="rId32">
                    <a14:imgEffect>
                      <a14:backgroundRemoval t="907" b="97001" l="0" r="97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561687" y="2283507"/>
            <a:ext cx="828358" cy="5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" name="Picture 80" descr="5350-2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277382" y="4055807"/>
            <a:ext cx="1506553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2" name="Picture 2" descr="4320-31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 xmlns="">
                  <a14:imgLayer r:embed="rId35">
                    <a14:imgEffect>
                      <a14:backgroundRemoval t="5735" b="89606" l="0" r="92421">
                        <a14:foregroundMark x1="6737" y1="16846" x2="30737" y2="39427"/>
                        <a14:foregroundMark x1="43579" y1="13978" x2="57053" y2="18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45962" y="4127764"/>
            <a:ext cx="116982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3" name="TextBox 282"/>
          <p:cNvSpPr txBox="1"/>
          <p:nvPr/>
        </p:nvSpPr>
        <p:spPr>
          <a:xfrm>
            <a:off x="9514408" y="1876095"/>
            <a:ext cx="12010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АК-74М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7382567" y="1898335"/>
            <a:ext cx="142895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РГД-5, Ф-1</a:t>
            </a:r>
          </a:p>
        </p:txBody>
      </p:sp>
      <p:sp>
        <p:nvSpPr>
          <p:cNvPr id="285" name="TextBox 284"/>
          <p:cNvSpPr txBox="1"/>
          <p:nvPr/>
        </p:nvSpPr>
        <p:spPr>
          <a:xfrm>
            <a:off x="7790465" y="2745075"/>
            <a:ext cx="12010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ПМ</a:t>
            </a:r>
          </a:p>
        </p:txBody>
      </p:sp>
      <p:sp>
        <p:nvSpPr>
          <p:cNvPr id="286" name="TextBox 285"/>
          <p:cNvSpPr txBox="1"/>
          <p:nvPr/>
        </p:nvSpPr>
        <p:spPr>
          <a:xfrm>
            <a:off x="9599179" y="2692627"/>
            <a:ext cx="12010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РПГ-7</a:t>
            </a:r>
          </a:p>
        </p:txBody>
      </p:sp>
      <p:sp>
        <p:nvSpPr>
          <p:cNvPr id="287" name="TextBox 286"/>
          <p:cNvSpPr txBox="1"/>
          <p:nvPr/>
        </p:nvSpPr>
        <p:spPr>
          <a:xfrm>
            <a:off x="7514069" y="3796726"/>
            <a:ext cx="12010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УАЗ-469</a:t>
            </a:r>
          </a:p>
        </p:txBody>
      </p:sp>
      <p:sp>
        <p:nvSpPr>
          <p:cNvPr id="288" name="TextBox 287"/>
          <p:cNvSpPr txBox="1"/>
          <p:nvPr/>
        </p:nvSpPr>
        <p:spPr>
          <a:xfrm>
            <a:off x="9563135" y="3726610"/>
            <a:ext cx="1201083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прицепы</a:t>
            </a:r>
          </a:p>
        </p:txBody>
      </p:sp>
      <p:sp>
        <p:nvSpPr>
          <p:cNvPr id="289" name="TextBox 288"/>
          <p:cNvSpPr txBox="1"/>
          <p:nvPr/>
        </p:nvSpPr>
        <p:spPr>
          <a:xfrm>
            <a:off x="9505077" y="4806400"/>
            <a:ext cx="169201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КАМАЗ-5350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7498068" y="4816154"/>
            <a:ext cx="1692011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ru-RU" sz="1467" dirty="0">
                <a:solidFill>
                  <a:prstClr val="black"/>
                </a:solidFill>
                <a:latin typeface="Arial Narrow" panose="020B0606020202030204" pitchFamily="34" charset="0"/>
              </a:rPr>
              <a:t>Урал-4320</a:t>
            </a:r>
          </a:p>
        </p:txBody>
      </p:sp>
      <p:sp>
        <p:nvSpPr>
          <p:cNvPr id="291" name="Прямоугольник 290"/>
          <p:cNvSpPr/>
          <p:nvPr/>
        </p:nvSpPr>
        <p:spPr>
          <a:xfrm>
            <a:off x="1359099" y="4718950"/>
            <a:ext cx="3483235" cy="418474"/>
          </a:xfrm>
          <a:prstGeom prst="rect">
            <a:avLst/>
          </a:prstGeom>
        </p:spPr>
        <p:txBody>
          <a:bodyPr wrap="square" lIns="121856" tIns="60941" rIns="121856" bIns="60941">
            <a:spAutoFit/>
          </a:bodyPr>
          <a:lstStyle/>
          <a:p>
            <a:pPr algn="ctr" defTabSz="909201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kern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Гуманитарная помощь</a:t>
            </a:r>
            <a:endParaRPr lang="ru-RU" sz="2133" b="1" kern="0" spc="-20" dirty="0">
              <a:solidFill>
                <a:srgbClr val="FF0000"/>
              </a:solidFill>
              <a:latin typeface="Arial Narrow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293" name="Picture 8" descr="Russia_fla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8469" y="4816154"/>
            <a:ext cx="862249" cy="4860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" name="Рисунок 293"/>
          <p:cNvPicPr>
            <a:picLocks noChangeAspect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 xmlns="">
                  <a14:imgLayer r:embed="rId38">
                    <a14:imgEffect>
                      <a14:backgroundRemoval t="5159" b="97222" l="2198" r="98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315137" y="5195684"/>
            <a:ext cx="587532" cy="542337"/>
          </a:xfrm>
          <a:prstGeom prst="rect">
            <a:avLst/>
          </a:prstGeom>
        </p:spPr>
      </p:pic>
      <p:pic>
        <p:nvPicPr>
          <p:cNvPr id="295" name="Рисунок 294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 xmlns="">
                  <a14:imgLayer r:embed="rId40">
                    <a14:imgEffect>
                      <a14:backgroundRemoval t="3113" b="96498" l="613" r="92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601593" y="5195107"/>
            <a:ext cx="670793" cy="528816"/>
          </a:xfrm>
          <a:prstGeom prst="rect">
            <a:avLst/>
          </a:prstGeom>
        </p:spPr>
      </p:pic>
      <p:pic>
        <p:nvPicPr>
          <p:cNvPr id="296" name="Рисунок 295"/>
          <p:cNvPicPr>
            <a:picLocks noChangeAspect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 xmlns="">
                  <a14:imgLayer r:embed="rId42">
                    <a14:imgEffect>
                      <a14:backgroundRemoval t="7487" b="90374" l="385" r="984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50364" y="5248081"/>
            <a:ext cx="761896" cy="547979"/>
          </a:xfrm>
          <a:prstGeom prst="rect">
            <a:avLst/>
          </a:prstGeom>
        </p:spPr>
      </p:pic>
      <p:sp>
        <p:nvSpPr>
          <p:cNvPr id="297" name="Прямоугольник 34"/>
          <p:cNvSpPr>
            <a:spLocks noChangeArrowheads="1"/>
          </p:cNvSpPr>
          <p:nvPr/>
        </p:nvSpPr>
        <p:spPr bwMode="auto">
          <a:xfrm>
            <a:off x="2353972" y="5778220"/>
            <a:ext cx="1285929" cy="3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1217886">
              <a:defRPr/>
            </a:pPr>
            <a:r>
              <a:rPr lang="ru-RU" altLang="ru-RU" sz="1467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Радиостанции</a:t>
            </a:r>
            <a:endParaRPr lang="ru-RU" altLang="ru-RU" sz="14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298" name="Прямоугольник 297"/>
          <p:cNvSpPr/>
          <p:nvPr/>
        </p:nvSpPr>
        <p:spPr>
          <a:xfrm>
            <a:off x="1116305" y="5777827"/>
            <a:ext cx="904415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ru-RU" sz="1467" b="1" dirty="0">
                <a:solidFill>
                  <a:prstClr val="black"/>
                </a:solidFill>
                <a:latin typeface="Arial Narrow" panose="020B0606020202030204" pitchFamily="34" charset="0"/>
              </a:rPr>
              <a:t>Ноутбуки</a:t>
            </a:r>
          </a:p>
        </p:txBody>
      </p:sp>
      <p:sp>
        <p:nvSpPr>
          <p:cNvPr id="299" name="Прямоугольник 298"/>
          <p:cNvSpPr/>
          <p:nvPr/>
        </p:nvSpPr>
        <p:spPr>
          <a:xfrm>
            <a:off x="3942756" y="5792823"/>
            <a:ext cx="1406154" cy="318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defRPr/>
            </a:pPr>
            <a:r>
              <a:rPr lang="ru-RU" sz="1467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Квадрокоптеры</a:t>
            </a:r>
            <a:endParaRPr lang="ru-RU" sz="1467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112" name="Прямоугольник 111"/>
          <p:cNvSpPr/>
          <p:nvPr/>
        </p:nvSpPr>
        <p:spPr>
          <a:xfrm>
            <a:off x="7442943" y="584697"/>
            <a:ext cx="3483235" cy="402059"/>
          </a:xfrm>
          <a:prstGeom prst="rect">
            <a:avLst/>
          </a:prstGeom>
        </p:spPr>
        <p:txBody>
          <a:bodyPr wrap="square" lIns="121856" tIns="60941" rIns="121856" bIns="60941">
            <a:spAutoFit/>
          </a:bodyPr>
          <a:lstStyle/>
          <a:p>
            <a:pPr algn="ctr" defTabSz="909201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133" b="1" kern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Narrow" pitchFamily="34" charset="0"/>
                <a:cs typeface="Arial" pitchFamily="34" charset="0"/>
              </a:rPr>
              <a:t>Минобороны России</a:t>
            </a:r>
          </a:p>
        </p:txBody>
      </p:sp>
      <p:pic>
        <p:nvPicPr>
          <p:cNvPr id="301" name="Picture 6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Скругленный прямоугольник 69"/>
          <p:cNvSpPr/>
          <p:nvPr/>
        </p:nvSpPr>
        <p:spPr>
          <a:xfrm>
            <a:off x="806909" y="6246522"/>
            <a:ext cx="4940875" cy="524516"/>
          </a:xfrm>
          <a:prstGeom prst="roundRect">
            <a:avLst>
              <a:gd name="adj" fmla="val 3821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r>
              <a:rPr lang="ru-RU" sz="1333" b="1" dirty="0">
                <a:solidFill>
                  <a:prstClr val="black"/>
                </a:solidFill>
                <a:latin typeface="Arial Narrow" panose="020B0606020202030204" pitchFamily="34" charset="0"/>
              </a:rPr>
              <a:t>Специальная подготовка</a:t>
            </a:r>
          </a:p>
          <a:p>
            <a:pPr algn="ctr" defTabSz="913437"/>
            <a:r>
              <a:rPr lang="ru-RU" sz="1333" b="1" dirty="0">
                <a:solidFill>
                  <a:srgbClr val="002060"/>
                </a:solidFill>
                <a:latin typeface="Arial Narrow" panose="020B0606020202030204" pitchFamily="34" charset="0"/>
              </a:rPr>
              <a:t>по планам глав субъектов Российской Федерации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239071" y="5374149"/>
            <a:ext cx="3802807" cy="1295946"/>
          </a:xfrm>
          <a:prstGeom prst="round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625519">
              <a:defRPr/>
            </a:pPr>
            <a:r>
              <a:rPr lang="ru-RU" sz="1467" b="1" ker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ВООРУЖЕНИЕ И</a:t>
            </a:r>
          </a:p>
          <a:p>
            <a:pPr lvl="0" algn="ctr" defTabSz="1625519">
              <a:defRPr/>
            </a:pPr>
            <a:r>
              <a:rPr lang="ru-RU" sz="1467" b="1" kern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ВОЕННАЯ ТЕХНИКА</a:t>
            </a:r>
          </a:p>
          <a:p>
            <a:pPr lvl="0" algn="ctr" defTabSz="1625519">
              <a:defRPr/>
            </a:pPr>
            <a:r>
              <a:rPr lang="ru-RU" sz="1467" b="1" kern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Хранится в арсеналах и на базах хранения воинских частей-формирователей</a:t>
            </a:r>
            <a:endParaRPr lang="ru-RU" sz="1467" b="1" kern="0" dirty="0">
              <a:ln w="3175">
                <a:noFill/>
                <a:prstDash val="solid"/>
              </a:ln>
              <a:solidFill>
                <a:srgbClr val="8E2204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6053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7"/>
            <a:ext cx="12202588" cy="511365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55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4472C4">
                    <a:lumMod val="75000"/>
                  </a:srgbClr>
                </a:solidFill>
                <a:latin typeface="Arial" pitchFamily="34" charset="0"/>
                <a:cs typeface="Arial" panose="020B0604020202020204" pitchFamily="34" charset="0"/>
              </a:rPr>
              <a:t>Система подготовки резервистов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(в год – 54 дня)</a:t>
            </a:r>
            <a:endParaRPr lang="ru-RU" sz="1733" b="1" kern="0" dirty="0">
              <a:ln w="18000">
                <a:solidFill>
                  <a:srgbClr val="FFFF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357886" y="5584967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«взвод, рота» с проведением БСО, БСВ, РТУ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357886" y="4955237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Практические действия в составе экипажей, расчетов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375378" y="6194317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</a:rPr>
              <a:t>Боевое слаживание звена «батальон, полк, бригада» с проведением БТУ, ПТУ 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362290" y="5088550"/>
            <a:ext cx="1892079" cy="1605549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подразделений и воинских частей</a:t>
            </a: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-149517" y="672181"/>
          <a:ext cx="12263120" cy="454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" name="Прямая соединительная линия 8"/>
          <p:cNvCxnSpPr/>
          <p:nvPr/>
        </p:nvCxnSpPr>
        <p:spPr>
          <a:xfrm>
            <a:off x="1946680" y="815300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051322" y="815300"/>
            <a:ext cx="18781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961400" y="815300"/>
            <a:ext cx="0" cy="71120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20842" y="1147629"/>
            <a:ext cx="125848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461890" y="1157789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154274" y="1147629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III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9242929" y="1155609"/>
            <a:ext cx="1451527" cy="451416"/>
          </a:xfrm>
          <a:prstGeom prst="rect">
            <a:avLst/>
          </a:prstGeom>
        </p:spPr>
        <p:txBody>
          <a:bodyPr wrap="square" lIns="162508" tIns="81253" rIns="162508" bIns="81253">
            <a:spAutoFit/>
          </a:bodyPr>
          <a:lstStyle/>
          <a:p>
            <a:pPr algn="ctr" defTabSz="1218386">
              <a:defRPr/>
            </a:pPr>
            <a:r>
              <a:rPr lang="en-US" sz="1867" b="1" dirty="0">
                <a:solidFill>
                  <a:prstClr val="black"/>
                </a:solidFill>
                <a:latin typeface="Arial Narrow" pitchFamily="34" charset="0"/>
              </a:rPr>
              <a:t>IV </a:t>
            </a:r>
            <a:r>
              <a:rPr lang="ru-RU" sz="1867" b="1" dirty="0">
                <a:solidFill>
                  <a:prstClr val="black"/>
                </a:solidFill>
                <a:latin typeface="Arial Narrow" pitchFamily="34" charset="0"/>
              </a:rPr>
              <a:t>квартал</a:t>
            </a:r>
          </a:p>
        </p:txBody>
      </p:sp>
      <p:sp>
        <p:nvSpPr>
          <p:cNvPr id="16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430">
              <a:lnSpc>
                <a:spcPct val="80000"/>
              </a:lnSpc>
              <a:defRPr/>
            </a:pPr>
            <a:r>
              <a:rPr lang="ru-RU" sz="2667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Myriad Pro Cond" panose="020B0506030403020204" pitchFamily="34" charset="0"/>
                <a:cs typeface="Arial" pitchFamily="34" charset="0"/>
              </a:rPr>
              <a:t>10</a:t>
            </a:r>
            <a:endParaRPr lang="ru-RU" sz="2667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Myriad Pro Cond" panose="020B0506030403020204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28636" y="1745990"/>
            <a:ext cx="1128732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ТРЕНИРОВОЧНЫЕ ЗАНЯТИЯ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ЕЖЕКВАРТАЛЬНО ПО 6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24 ДНЯ)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35775" y="1726149"/>
            <a:ext cx="1010500" cy="547880"/>
            <a:chOff x="176831" y="1311864"/>
            <a:chExt cx="757875" cy="410910"/>
          </a:xfrm>
        </p:grpSpPr>
        <p:pic>
          <p:nvPicPr>
            <p:cNvPr id="19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31" y="1311864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Овал 19"/>
            <p:cNvSpPr/>
            <p:nvPr/>
          </p:nvSpPr>
          <p:spPr>
            <a:xfrm>
              <a:off x="196895" y="1357502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247722" y="1383426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24" name="Прямоугольник 23"/>
          <p:cNvSpPr/>
          <p:nvPr/>
        </p:nvSpPr>
        <p:spPr>
          <a:xfrm>
            <a:off x="657786" y="4348874"/>
            <a:ext cx="11258173" cy="52154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1000">
                <a:schemeClr val="bg1">
                  <a:lumMod val="75000"/>
                </a:schemeClr>
              </a:gs>
              <a:gs pos="97917">
                <a:schemeClr val="bg1">
                  <a:lumMod val="95000"/>
                </a:schemeClr>
              </a:gs>
              <a:gs pos="60000">
                <a:schemeClr val="bg1">
                  <a:lumMod val="6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УЧЕБНЫЕ СБОРЫ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РАЗ В ПОЛУГОДИЕ ПО 15 ДНЕЙ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70AD47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ГОД – 30 ДНЕЙ)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35775" y="4329033"/>
            <a:ext cx="1010500" cy="547880"/>
            <a:chOff x="198693" y="3212271"/>
            <a:chExt cx="757875" cy="410910"/>
          </a:xfrm>
        </p:grpSpPr>
        <p:pic>
          <p:nvPicPr>
            <p:cNvPr id="26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93" y="3212271"/>
              <a:ext cx="757875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Овал 26"/>
            <p:cNvSpPr/>
            <p:nvPr/>
          </p:nvSpPr>
          <p:spPr>
            <a:xfrm>
              <a:off x="218757" y="3257909"/>
              <a:ext cx="289255" cy="288003"/>
            </a:xfrm>
            <a:prstGeom prst="ellipse">
              <a:avLst/>
            </a:prstGeom>
            <a:solidFill>
              <a:schemeClr val="accent6">
                <a:lumMod val="75000"/>
                <a:alpha val="8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269584" y="3283833"/>
              <a:ext cx="147195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9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30" name="Скругленный прямоугольник 29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400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sp>
        <p:nvSpPr>
          <p:cNvPr id="31" name="Пятиугольник 30"/>
          <p:cNvSpPr/>
          <p:nvPr/>
        </p:nvSpPr>
        <p:spPr>
          <a:xfrm>
            <a:off x="385293" y="2486161"/>
            <a:ext cx="1892079" cy="1516496"/>
          </a:xfrm>
          <a:prstGeom prst="homePlate">
            <a:avLst>
              <a:gd name="adj" fmla="val 9835"/>
            </a:avLst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подготовка одиночная подготовка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357886" y="2945061"/>
            <a:ext cx="9413833" cy="495900"/>
          </a:xfrm>
          <a:prstGeom prst="roundRect">
            <a:avLst>
              <a:gd name="adj" fmla="val 15943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Первичная подготовка механиков-водителей с совершением марша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357886" y="2336645"/>
            <a:ext cx="9413833" cy="542660"/>
          </a:xfrm>
          <a:prstGeom prst="roundRect">
            <a:avLst>
              <a:gd name="adj" fmla="val 16194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Восстановление навыков действий при вооружении, снятии техники с хранения 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375378" y="3506717"/>
            <a:ext cx="9396553" cy="571673"/>
          </a:xfrm>
          <a:prstGeom prst="roundRect">
            <a:avLst>
              <a:gd name="adj" fmla="val 21182"/>
            </a:avLst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70AD47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Тренировки по управлению подразделениями в различных условиях обстановки</a:t>
            </a: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6203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29"/>
          <p:cNvSpPr/>
          <p:nvPr/>
        </p:nvSpPr>
        <p:spPr>
          <a:xfrm>
            <a:off x="7305425" y="2959746"/>
            <a:ext cx="4325785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t"/>
          <a:lstStyle/>
          <a:p>
            <a:pPr marL="0" marR="0" lvl="0" indent="0" algn="ctr" defTabSz="5125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Увеличен возраст заключения первого контракта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на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пребывание в резерве</a:t>
            </a:r>
          </a:p>
        </p:txBody>
      </p:sp>
      <p:sp>
        <p:nvSpPr>
          <p:cNvPr id="40" name="Rounded Rectangle 29"/>
          <p:cNvSpPr/>
          <p:nvPr/>
        </p:nvSpPr>
        <p:spPr>
          <a:xfrm>
            <a:off x="61391" y="959204"/>
            <a:ext cx="3756329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t"/>
          <a:lstStyle/>
          <a:p>
            <a:pPr marL="0" marR="0" lvl="0" indent="0" algn="ctr" defTabSz="5125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Увеличен предельный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возраст пребывания в резерве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-14115" y="-2655"/>
            <a:ext cx="12206115" cy="55836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102117" tIns="51052" rIns="102117" bIns="51052" rtlCol="0" anchor="ctr">
            <a:noAutofit/>
          </a:bodyPr>
          <a:lstStyle/>
          <a:p>
            <a:pPr marL="0" marR="0" lvl="0" indent="0" algn="ctr" defTabSz="8138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1391" y="87362"/>
            <a:ext cx="10935409" cy="468343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1588" marR="0" lvl="0" indent="893763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2340" algn="l"/>
              </a:tabLst>
              <a:defRPr/>
            </a:pPr>
            <a:r>
              <a:rPr lang="ru-RU" sz="1800" b="1" dirty="0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Предельный возраст пребывания в резерве и заключения первого контракта</a:t>
            </a:r>
            <a:endParaRPr lang="ru-RU" sz="1800" b="1" dirty="0">
              <a:solidFill>
                <a:srgbClr val="4472C4">
                  <a:lumMod val="75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10139" y="12906953"/>
            <a:ext cx="442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67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Arial" pitchFamily="34" charset="0"/>
              </a:rPr>
              <a:t>*</a:t>
            </a: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/>
                <a:cs typeface="Arial" pitchFamily="34" charset="0"/>
              </a:rPr>
              <a:t>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37121" y="6421093"/>
            <a:ext cx="787139" cy="14684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1" name="Группа 210"/>
          <p:cNvGrpSpPr/>
          <p:nvPr/>
        </p:nvGrpSpPr>
        <p:grpSpPr>
          <a:xfrm>
            <a:off x="11053597" y="643187"/>
            <a:ext cx="1255713" cy="6226613"/>
            <a:chOff x="13842019" y="638258"/>
            <a:chExt cx="1255713" cy="6226613"/>
          </a:xfrm>
        </p:grpSpPr>
        <p:pic>
          <p:nvPicPr>
            <p:cNvPr id="212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3842019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3" name="Группа 212"/>
            <p:cNvGrpSpPr/>
            <p:nvPr/>
          </p:nvGrpSpPr>
          <p:grpSpPr>
            <a:xfrm rot="1575237">
              <a:off x="14085654" y="5883511"/>
              <a:ext cx="523220" cy="981360"/>
              <a:chOff x="3611510" y="5391167"/>
              <a:chExt cx="1038207" cy="1912463"/>
            </a:xfrm>
          </p:grpSpPr>
          <p:sp>
            <p:nvSpPr>
              <p:cNvPr id="214" name="Овал 213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 rot="16200000">
                <a:off x="3174382" y="5828295"/>
                <a:ext cx="1912463" cy="103820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ВС РФ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БС-100000</a:t>
                </a:r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4119977" y="5457226"/>
                <a:ext cx="36001" cy="1640061"/>
              </a:xfrm>
              <a:prstGeom prst="rect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3" name="Группа 82"/>
          <p:cNvGrpSpPr/>
          <p:nvPr/>
        </p:nvGrpSpPr>
        <p:grpSpPr>
          <a:xfrm>
            <a:off x="4015747" y="1820822"/>
            <a:ext cx="3143656" cy="4088895"/>
            <a:chOff x="3234522" y="886134"/>
            <a:chExt cx="958110" cy="1166507"/>
          </a:xfrm>
        </p:grpSpPr>
        <p:grpSp>
          <p:nvGrpSpPr>
            <p:cNvPr id="84" name="Группа 83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8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9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67500" tIns="35100" rIns="67500" bIns="35100" anchor="ctr"/>
                <a:lstStyle/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altLang="ru-RU" sz="7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90" name="Picture 3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91" name="Группа 9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9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  <a:p>
                  <a:pPr marL="0" marR="0" lvl="0" indent="0" algn="l" defTabSz="68525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 Narrow" panose="020B0606020202030204" pitchFamily="34" charset="0"/>
                    <a:ea typeface="+mn-ea"/>
                    <a:cs typeface="+mn-cs"/>
                  </a:endParaRPr>
                </a:p>
              </p:txBody>
            </p:sp>
            <p:pic>
              <p:nvPicPr>
                <p:cNvPr id="94" name="Рисунок 9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674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25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marL="0" marR="0" lvl="0" indent="0" algn="ctr" defTabSz="68525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25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 24 июля 2023 г.</a:t>
                </a:r>
              </a:p>
              <a:p>
                <a:pPr marL="0" marR="0" lvl="0" indent="0" algn="ctr" defTabSz="68525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№ 326</a:t>
                </a:r>
              </a:p>
              <a:p>
                <a:pPr marL="0" marR="0" lvl="0" indent="0" algn="ctr" defTabSz="68525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ctr" defTabSz="685256" rtl="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«О внесении изменений в </a:t>
                </a:r>
                <a:r>
                  <a:rPr kumimoji="0" lang="ru-RU" sz="16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Arial Narrow" panose="020B0606020202030204" pitchFamily="34" charset="0"/>
                    <a:ea typeface="+mn-ea"/>
                    <a:cs typeface="Times New Roman" panose="02020603050405020304" pitchFamily="18" charset="0"/>
                  </a:rPr>
                  <a:t>отдельные законодательные акты Российской Федерации»</a:t>
                </a:r>
                <a:endParaRPr kumimoji="0" 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6" name="Группа 85"/>
            <p:cNvGrpSpPr/>
            <p:nvPr/>
          </p:nvGrpSpPr>
          <p:grpSpPr>
            <a:xfrm>
              <a:off x="3234522" y="1906549"/>
              <a:ext cx="891469" cy="40882"/>
              <a:chOff x="8233817" y="4618220"/>
              <a:chExt cx="3540661" cy="35299"/>
            </a:xfrm>
          </p:grpSpPr>
          <p:sp>
            <p:nvSpPr>
              <p:cNvPr id="87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0" cy="26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2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265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25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7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12" name="Rounded Rectangle 29"/>
          <p:cNvSpPr/>
          <p:nvPr/>
        </p:nvSpPr>
        <p:spPr>
          <a:xfrm>
            <a:off x="93010" y="5114834"/>
            <a:ext cx="3756329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marL="0" marR="0" lvl="0" indent="0" algn="ctr" defTabSz="5125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Установлено право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заключения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контракта с гражданином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имеющим двойное гражданство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305426" y="3756362"/>
          <a:ext cx="4325784" cy="2725416"/>
        </p:xfrm>
        <a:graphic>
          <a:graphicData uri="http://schemas.openxmlformats.org/drawingml/2006/table">
            <a:tbl>
              <a:tblPr firstRow="1" firstCol="1" bandRow="1"/>
              <a:tblGrid>
                <a:gridCol w="1464380">
                  <a:extLst>
                    <a:ext uri="{9D8B030D-6E8A-4147-A177-3AD203B41FA5}">
                      <a16:colId xmlns="" xmlns:a16="http://schemas.microsoft.com/office/drawing/2014/main" val="2187590340"/>
                    </a:ext>
                  </a:extLst>
                </a:gridCol>
                <a:gridCol w="1098044">
                  <a:extLst>
                    <a:ext uri="{9D8B030D-6E8A-4147-A177-3AD203B41FA5}">
                      <a16:colId xmlns="" xmlns:a16="http://schemas.microsoft.com/office/drawing/2014/main" val="2533459885"/>
                    </a:ext>
                  </a:extLst>
                </a:gridCol>
                <a:gridCol w="1763360">
                  <a:extLst>
                    <a:ext uri="{9D8B030D-6E8A-4147-A177-3AD203B41FA5}">
                      <a16:colId xmlns="" xmlns:a16="http://schemas.microsoft.com/office/drawing/2014/main" val="3962007664"/>
                    </a:ext>
                  </a:extLst>
                </a:gridCol>
              </a:tblGrid>
              <a:tr h="351831"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Составы запаса </a:t>
                      </a:r>
                    </a:p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(воинские звания)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Предыдущая</a:t>
                      </a: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Принятая </a:t>
                      </a:r>
                    </a:p>
                    <a:p>
                      <a:pPr marL="0" algn="ctr" defTabSz="1035535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66780671"/>
                  </a:ext>
                </a:extLst>
              </a:tr>
              <a:tr h="30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высшие офицеры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67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5000669"/>
                  </a:ext>
                </a:extLst>
              </a:tr>
              <a:tr h="3518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полковники, 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капитаны 1 ранга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57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62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6913941"/>
                  </a:ext>
                </a:extLst>
              </a:tr>
              <a:tr h="70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майоры, капитаны 3 ранга, подполковники, капитаны 2 ранга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52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759623073"/>
                  </a:ext>
                </a:extLst>
              </a:tr>
              <a:tr h="3072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младшие офицеры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47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57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38535127"/>
                  </a:ext>
                </a:extLst>
              </a:tr>
              <a:tr h="7036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солдаты, матросы, сержанты, старшины, прапорщики и мичманы</a:t>
                      </a:r>
                      <a:endParaRPr lang="ru-RU" sz="10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 42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 52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44663384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61392" y="1727578"/>
          <a:ext cx="3756329" cy="1854619"/>
        </p:xfrm>
        <a:graphic>
          <a:graphicData uri="http://schemas.openxmlformats.org/drawingml/2006/table">
            <a:tbl>
              <a:tblPr firstRow="1" firstCol="1" bandRow="1"/>
              <a:tblGrid>
                <a:gridCol w="1198957">
                  <a:extLst>
                    <a:ext uri="{9D8B030D-6E8A-4147-A177-3AD203B41FA5}">
                      <a16:colId xmlns="" xmlns:a16="http://schemas.microsoft.com/office/drawing/2014/main" val="427026519"/>
                    </a:ext>
                  </a:extLst>
                </a:gridCol>
                <a:gridCol w="1332211">
                  <a:extLst>
                    <a:ext uri="{9D8B030D-6E8A-4147-A177-3AD203B41FA5}">
                      <a16:colId xmlns="" xmlns:a16="http://schemas.microsoft.com/office/drawing/2014/main" val="1159546729"/>
                    </a:ext>
                  </a:extLst>
                </a:gridCol>
                <a:gridCol w="1225161">
                  <a:extLst>
                    <a:ext uri="{9D8B030D-6E8A-4147-A177-3AD203B41FA5}">
                      <a16:colId xmlns="" xmlns:a16="http://schemas.microsoft.com/office/drawing/2014/main" val="2197466355"/>
                    </a:ext>
                  </a:extLst>
                </a:gridCol>
              </a:tblGrid>
              <a:tr h="406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Составы запаса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(воинские звания)</a:t>
                      </a:r>
                      <a:endParaRPr lang="ru-RU" sz="1000" b="1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Предыдущая редакция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Принятая 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редакция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54700082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высшие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61536606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05421010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младшие офицеры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7531659"/>
                  </a:ext>
                </a:extLst>
              </a:tr>
              <a:tr h="3620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иные </a:t>
                      </a:r>
                      <a:r>
                        <a:rPr lang="ru-RU" sz="1000" dirty="0" smtClean="0"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в/звания</a:t>
                      </a:r>
                      <a:endParaRPr lang="ru-RU" sz="8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trike="sng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FF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r>
                        <a:rPr lang="ru-RU" sz="1400" dirty="0"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лет</a:t>
                      </a:r>
                      <a:endParaRPr lang="ru-RU" sz="1100" dirty="0">
                        <a:effectLst/>
                        <a:latin typeface="Arial Narrow" panose="020B0606020202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F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02821854"/>
                  </a:ext>
                </a:extLst>
              </a:tr>
            </a:tbl>
          </a:graphicData>
        </a:graphic>
      </p:graphicFrame>
      <p:sp>
        <p:nvSpPr>
          <p:cNvPr id="41" name="Rounded Rectangle 29"/>
          <p:cNvSpPr/>
          <p:nvPr/>
        </p:nvSpPr>
        <p:spPr>
          <a:xfrm>
            <a:off x="7319628" y="1060951"/>
            <a:ext cx="4302161" cy="1294349"/>
          </a:xfrm>
          <a:prstGeom prst="roundRect">
            <a:avLst>
              <a:gd name="adj" fmla="val 28220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chemeClr val="tx1"/>
            </a:solidFill>
            <a:prstDash val="solid"/>
            <a:miter lim="800000"/>
          </a:ln>
          <a:effectLst>
            <a:innerShdw blurRad="114300">
              <a:prstClr val="black"/>
            </a:innerShdw>
          </a:effectLst>
        </p:spPr>
        <p:txBody>
          <a:bodyPr lIns="0" tIns="0" rIns="0" bIns="0" rtlCol="0" anchor="ctr"/>
          <a:lstStyle/>
          <a:p>
            <a:pPr marL="0" marR="0" lvl="0" indent="0" algn="ctr" defTabSz="512528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Определены случаи </a:t>
            </a:r>
            <a:b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</a:b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приостановления действия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контракта о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пребывании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в </a:t>
            </a: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резерве</a:t>
            </a:r>
          </a:p>
        </p:txBody>
      </p:sp>
      <p:sp>
        <p:nvSpPr>
          <p:cNvPr id="38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11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39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14115" y="12512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7917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0" grpId="0" animBg="1"/>
      <p:bldP spid="112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Скругленный прямоугольник 57"/>
          <p:cNvSpPr/>
          <p:nvPr/>
        </p:nvSpPr>
        <p:spPr>
          <a:xfrm>
            <a:off x="163844" y="5822284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0512" tIns="0" rIns="0" bIns="0" rtlCol="0" anchor="ctr"/>
          <a:lstStyle/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ПОДДЕРЖАНИЕ 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ОБЩЕСТВЕННОГО 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ПОРЯДКА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61536" y="4825112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0512" tIns="0" rIns="0" bIns="0" rtlCol="0" anchor="ctr"/>
          <a:lstStyle/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sx="97000" sy="97000" algn="tl" rotWithShape="0">
                    <a:prstClr val="black">
                      <a:alpha val="4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ПРОВЕДЕНИЕ 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sx="97000" sy="97000" algn="tl" rotWithShape="0">
                    <a:prstClr val="black">
                      <a:alpha val="4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ПРОТИВОЛАВИННЫХ 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50800" dist="38100" dir="2700000" sx="97000" sy="97000" algn="tl" rotWithShape="0">
                    <a:prstClr val="black">
                      <a:alpha val="4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МЕРОПРИЯТИЙ</a:t>
            </a:r>
            <a:endParaRPr lang="ru-RU" sz="1600" b="1" dirty="0">
              <a:solidFill>
                <a:srgbClr val="70AD47">
                  <a:lumMod val="50000"/>
                </a:srgbClr>
              </a:solidFill>
              <a:effectLst>
                <a:outerShdw blurRad="50800" dist="38100" dir="2700000" sx="97000" sy="97000" algn="tl" rotWithShape="0">
                  <a:prstClr val="black">
                    <a:alpha val="4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63844" y="3827937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0512" tIns="0" rIns="0" bIns="0" rtlCol="0" anchor="ctr"/>
          <a:lstStyle/>
          <a:p>
            <a:pPr defTabSz="777207"/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 ПРОВЕДЕНИЕ </a:t>
            </a:r>
          </a:p>
          <a:p>
            <a:pPr defTabSz="777207"/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ПРОТИВОПАВОДКОВЫХ </a:t>
            </a:r>
          </a:p>
          <a:p>
            <a:pPr defTabSz="777207"/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   МЕРОПРИЯТИЙ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61536" y="2842264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0512" tIns="0" rIns="0" bIns="0" rtlCol="0" anchor="ctr"/>
          <a:lstStyle/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ЛИКВИДАЦИЯ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ПОСЛЕДСТВИЙ 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НАВОДНЕНИЙ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-14514" y="-4556"/>
            <a:ext cx="12202588" cy="555152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59375" y="42532"/>
            <a:ext cx="10996472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Применение мобилизационного людского резерва</a:t>
            </a:r>
            <a:endParaRPr lang="ru-RU" sz="18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Номер слайда 1"/>
          <p:cNvSpPr txBox="1">
            <a:spLocks/>
          </p:cNvSpPr>
          <p:nvPr/>
        </p:nvSpPr>
        <p:spPr>
          <a:xfrm>
            <a:off x="11559283" y="17079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430">
              <a:lnSpc>
                <a:spcPct val="80000"/>
              </a:lnSpc>
              <a:defRPr/>
            </a:pPr>
            <a:r>
              <a:rPr lang="ru-RU" sz="2667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12</a:t>
            </a:r>
            <a:endParaRPr lang="ru-RU" sz="2667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3844" y="3830331"/>
            <a:ext cx="1632000" cy="960000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63844" y="4821248"/>
            <a:ext cx="1632000" cy="960000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63844" y="2838092"/>
            <a:ext cx="1632000" cy="960000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63844" y="1845089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chemeClr val="accent6">
                  <a:lumMod val="20000"/>
                  <a:lumOff val="80000"/>
                  <a:alpha val="8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0512" tIns="0" rIns="0" bIns="0" rtlCol="0" anchor="ctr"/>
          <a:lstStyle/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ТУШЕНИЕ </a:t>
            </a:r>
          </a:p>
          <a:p>
            <a:pPr algn="ctr" defTabSz="777207">
              <a:defRPr/>
            </a:pPr>
            <a:r>
              <a:rPr lang="ru-RU" sz="1467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ПРИРОДНЫХ  ПОЖАРОВ</a:t>
            </a:r>
            <a:r>
              <a:rPr lang="ru-RU" sz="1600" b="1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63844" y="1846825"/>
            <a:ext cx="1632000" cy="960000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>
              <a:defRPr/>
            </a:pPr>
            <a:endParaRPr lang="ru-RU" sz="1067" b="1" kern="0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50036" y="1473163"/>
            <a:ext cx="5771501" cy="3247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77721" tIns="38871" rIns="77721" bIns="38871">
            <a:spAutoFit/>
          </a:bodyPr>
          <a:lstStyle/>
          <a:p>
            <a:pPr algn="ctr" defTabSz="1088115"/>
            <a:r>
              <a:rPr lang="ru-RU" sz="1600" b="1" kern="0" dirty="0"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ПО ПЛАНАМ ГЛАВ СУБЪЕКТОВ РОССИЙСКОЙ ФЕДЕРАЦИИ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253925" y="1459519"/>
            <a:ext cx="5759999" cy="324722"/>
          </a:xfrm>
          <a:prstGeom prst="rect">
            <a:avLst/>
          </a:prstGeom>
          <a:solidFill>
            <a:srgbClr val="FFCCCC"/>
          </a:solidFill>
        </p:spPr>
        <p:txBody>
          <a:bodyPr wrap="square" lIns="0" tIns="38871" rIns="0" bIns="38871">
            <a:spAutoFit/>
          </a:bodyPr>
          <a:lstStyle/>
          <a:p>
            <a:pPr algn="ctr" defTabSz="1088115"/>
            <a:r>
              <a:rPr lang="ru-RU" sz="1600" b="1" kern="0" spc="-4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Arial" panose="020B0604020202020204" pitchFamily="34" charset="0"/>
              </a:rPr>
              <a:t>ПО ПЛАНАМ МИНИСТЕРСТВА ОБОРОНЫ РОССИЙСКОЙ ФЕДЕРАЦИИ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253908" y="1845089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rgbClr val="FFCCCC">
                  <a:alpha val="80000"/>
                </a:srgb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23808" bIns="0" rtlCol="0" anchor="ctr"/>
          <a:lstStyle/>
          <a:p>
            <a:pPr defTabSz="1088115"/>
            <a:r>
              <a:rPr lang="ru-RU" sz="1733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</a:t>
            </a: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ОХРАНА И ОБОРОНА </a:t>
            </a:r>
          </a:p>
          <a:p>
            <a:pPr defTabSz="1088115"/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ВАЖНЫХ ОБЪЕКТОВ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63844" y="5818215"/>
            <a:ext cx="1632000" cy="960000"/>
          </a:xfrm>
          <a:prstGeom prst="roundRect">
            <a:avLst>
              <a:gd name="adj" fmla="val 12320"/>
            </a:avLst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accent6">
                <a:lumMod val="75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70AD47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9" name="Рисунок 78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36633" y="1926673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Рисунок 79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36633" y="3910053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Рисунок 81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36633" y="4910656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Рисунок 83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36633" y="2907652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Рисунок 84" descr="https://avatars.mds.yandex.net/i?id=76938cf34e57e44f5c47dc3fda46c758a10dfcd7-11389740-images-thumbs&amp;n=13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36633" y="5916721"/>
            <a:ext cx="1488000" cy="8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Скругленный прямоугольник 58"/>
          <p:cNvSpPr/>
          <p:nvPr/>
        </p:nvSpPr>
        <p:spPr>
          <a:xfrm>
            <a:off x="6253908" y="2842264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rgbClr val="FFCCCC">
                  <a:alpha val="80000"/>
                </a:srgb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23808" bIns="0" rtlCol="0" anchor="ctr"/>
          <a:lstStyle/>
          <a:p>
            <a:pPr defTabSz="1088115"/>
            <a:r>
              <a:rPr lang="ru-RU" sz="1733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БОРЬБА С ДРГ</a:t>
            </a:r>
            <a:endParaRPr lang="ru-RU" sz="1733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6253908" y="3827937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rgbClr val="FFCCCC">
                  <a:alpha val="80000"/>
                </a:srgb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23808" bIns="0" rtlCol="0" anchor="ctr"/>
          <a:lstStyle/>
          <a:p>
            <a:pPr defTabSz="871197">
              <a:lnSpc>
                <a:spcPct val="85000"/>
              </a:lnSpc>
              <a:defRPr/>
            </a:pPr>
            <a:r>
              <a:rPr lang="ru-RU" sz="1733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</a:t>
            </a: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ВЫПОЛНЕНИЕ </a:t>
            </a:r>
          </a:p>
          <a:p>
            <a:pPr defTabSz="871197">
              <a:lnSpc>
                <a:spcPct val="85000"/>
              </a:lnSpc>
              <a:defRPr/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  ЗАДАЧ </a:t>
            </a:r>
          </a:p>
          <a:p>
            <a:pPr defTabSz="871197">
              <a:lnSpc>
                <a:spcPct val="85000"/>
              </a:lnSpc>
              <a:defRPr/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КОМЕНДАНТСКОЙ     </a:t>
            </a:r>
          </a:p>
          <a:p>
            <a:pPr defTabSz="871197">
              <a:lnSpc>
                <a:spcPct val="85000"/>
              </a:lnSpc>
              <a:defRPr/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             СЛУЖБЫ</a:t>
            </a: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6253908" y="4825112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rgbClr val="FFCCCC">
                  <a:alpha val="80000"/>
                </a:srgb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23808" bIns="0" rtlCol="0" anchor="ctr"/>
          <a:lstStyle/>
          <a:p>
            <a:pPr defTabSz="871197">
              <a:lnSpc>
                <a:spcPct val="85000"/>
              </a:lnSpc>
              <a:defRPr/>
            </a:pPr>
            <a:r>
              <a:rPr lang="ru-RU" sz="1733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</a:t>
            </a:r>
          </a:p>
          <a:p>
            <a:pPr defTabSz="871197">
              <a:lnSpc>
                <a:spcPct val="85000"/>
              </a:lnSpc>
              <a:defRPr/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   МЕРОПРИЯТИЯХ </a:t>
            </a:r>
          </a:p>
          <a:p>
            <a:pPr defTabSz="871197">
              <a:lnSpc>
                <a:spcPct val="85000"/>
              </a:lnSpc>
              <a:defRPr/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     ПО  ОБЕСПЕЧЕНИЮ </a:t>
            </a:r>
          </a:p>
          <a:p>
            <a:pPr defTabSz="871197">
              <a:lnSpc>
                <a:spcPct val="85000"/>
              </a:lnSpc>
              <a:defRPr/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 ВОЕННОГО ПОЛОЖЕНИЯ</a:t>
            </a:r>
            <a:r>
              <a:rPr lang="ru-RU" sz="1733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ru-RU" sz="1733" b="1" kern="0" dirty="0">
                <a:solidFill>
                  <a:srgbClr val="E7E6E6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253908" y="5822284"/>
            <a:ext cx="5760000" cy="960000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bg1">
                  <a:alpha val="26000"/>
                </a:schemeClr>
              </a:gs>
              <a:gs pos="100000">
                <a:srgbClr val="FFCCCC">
                  <a:alpha val="80000"/>
                </a:srgb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623808" bIns="0" rtlCol="0" anchor="ctr"/>
          <a:lstStyle/>
          <a:p>
            <a:pPr defTabSz="871197">
              <a:lnSpc>
                <a:spcPct val="85000"/>
              </a:lnSpc>
            </a:pPr>
            <a:r>
              <a:rPr lang="ru-RU" sz="1733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</a:t>
            </a: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УЧАСТИЕ В МЕРОПРИЯТИЯХ </a:t>
            </a:r>
          </a:p>
          <a:p>
            <a:pPr defTabSz="871197">
              <a:lnSpc>
                <a:spcPct val="85000"/>
              </a:lnSpc>
            </a:pPr>
            <a:r>
              <a:rPr lang="ru-RU" sz="1467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ГРАЖДАНСКОЙ ОБОРОНЫ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381908" y="2838683"/>
            <a:ext cx="1632000" cy="960000"/>
          </a:xfrm>
          <a:prstGeom prst="roundRect">
            <a:avLst>
              <a:gd name="adj" fmla="val 12320"/>
            </a:avLst>
          </a:prstGeom>
          <a:solidFill>
            <a:srgbClr val="FFCCCC"/>
          </a:solidFill>
          <a:ln w="9525">
            <a:solidFill>
              <a:schemeClr val="accent2">
                <a:lumMod val="50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381908" y="1846043"/>
            <a:ext cx="1632000" cy="960000"/>
          </a:xfrm>
          <a:prstGeom prst="roundRect">
            <a:avLst>
              <a:gd name="adj" fmla="val 12320"/>
            </a:avLst>
          </a:prstGeom>
          <a:solidFill>
            <a:srgbClr val="FFCCCC"/>
          </a:solidFill>
          <a:ln w="9525">
            <a:solidFill>
              <a:schemeClr val="accent2">
                <a:lumMod val="50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>
              <a:defRPr/>
            </a:pPr>
            <a:endParaRPr lang="ru-RU" sz="10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0381908" y="5817457"/>
            <a:ext cx="1632000" cy="960000"/>
          </a:xfrm>
          <a:prstGeom prst="roundRect">
            <a:avLst>
              <a:gd name="adj" fmla="val 12320"/>
            </a:avLst>
          </a:prstGeom>
          <a:solidFill>
            <a:srgbClr val="FFCCCC"/>
          </a:solidFill>
          <a:ln w="9525">
            <a:solidFill>
              <a:schemeClr val="accent2">
                <a:lumMod val="50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>
              <a:defRPr/>
            </a:pPr>
            <a:endParaRPr lang="ru-RU" sz="10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0381908" y="3825640"/>
            <a:ext cx="1632000" cy="960000"/>
          </a:xfrm>
          <a:prstGeom prst="roundRect">
            <a:avLst>
              <a:gd name="adj" fmla="val 12320"/>
            </a:avLst>
          </a:prstGeom>
          <a:solidFill>
            <a:srgbClr val="FFCCCC"/>
          </a:solidFill>
          <a:ln w="9525">
            <a:solidFill>
              <a:schemeClr val="accent2">
                <a:lumMod val="50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0381908" y="4816776"/>
            <a:ext cx="1632000" cy="960000"/>
          </a:xfrm>
          <a:prstGeom prst="roundRect">
            <a:avLst>
              <a:gd name="adj" fmla="val 12320"/>
            </a:avLst>
          </a:prstGeom>
          <a:solidFill>
            <a:srgbClr val="FFCCCC"/>
          </a:solidFill>
          <a:ln w="9525">
            <a:solidFill>
              <a:schemeClr val="accent2">
                <a:lumMod val="50000"/>
                <a:alpha val="24000"/>
              </a:schemeClr>
            </a:solidFill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1088115"/>
            <a:endParaRPr lang="ru-RU" sz="10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378197" y="2328512"/>
            <a:ext cx="3330395" cy="3216000"/>
            <a:chOff x="-2899334" y="1105319"/>
            <a:chExt cx="2497796" cy="2412000"/>
          </a:xfrm>
        </p:grpSpPr>
        <p:sp>
          <p:nvSpPr>
            <p:cNvPr id="2" name="Овал 1"/>
            <p:cNvSpPr/>
            <p:nvPr/>
          </p:nvSpPr>
          <p:spPr>
            <a:xfrm>
              <a:off x="-2813538" y="1105319"/>
              <a:ext cx="2412000" cy="24120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437"/>
              <a:endParaRPr lang="ru-RU" sz="1867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-2525538" y="1394231"/>
              <a:ext cx="1836000" cy="1836000"/>
            </a:xfrm>
            <a:prstGeom prst="ellipse">
              <a:avLst/>
            </a:prstGeom>
            <a:gradFill>
              <a:gsLst>
                <a:gs pos="17000">
                  <a:sysClr val="window" lastClr="FFFFFF">
                    <a:alpha val="17000"/>
                  </a:sysClr>
                </a:gs>
                <a:gs pos="72000">
                  <a:sysClr val="window" lastClr="FFFFFF">
                    <a:alpha val="46000"/>
                  </a:sysClr>
                </a:gs>
              </a:gsLst>
              <a:lin ang="0" scaled="0"/>
            </a:gradFill>
            <a:ln w="152400" cap="flat" cmpd="sng" algn="ctr">
              <a:solidFill>
                <a:sysClr val="windowText" lastClr="000000">
                  <a:alpha val="10000"/>
                </a:sysClr>
              </a:solidFill>
              <a:prstDash val="solid"/>
            </a:ln>
            <a:effectLst/>
          </p:spPr>
          <p:txBody>
            <a:bodyPr wrap="none" lIns="143279" tIns="71683" rIns="143279" bIns="71683" rtlCol="0" anchor="ctr"/>
            <a:lstStyle/>
            <a:p>
              <a:pPr algn="ctr" defTabSz="685018">
                <a:defRPr/>
              </a:pPr>
              <a:endParaRPr lang="ru-RU" sz="2400" b="1" kern="0" dirty="0">
                <a:ln w="6350">
                  <a:solidFill>
                    <a:prstClr val="white"/>
                  </a:solidFill>
                </a:ln>
                <a:solidFill>
                  <a:srgbClr val="5B9BD5">
                    <a:lumMod val="50000"/>
                  </a:srgbClr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Овал 45"/>
            <p:cNvSpPr/>
            <p:nvPr/>
          </p:nvSpPr>
          <p:spPr>
            <a:xfrm>
              <a:off x="-2291538" y="1628231"/>
              <a:ext cx="1368000" cy="1368000"/>
            </a:xfrm>
            <a:prstGeom prst="ellipse">
              <a:avLst/>
            </a:prstGeom>
            <a:gradFill>
              <a:gsLst>
                <a:gs pos="17000">
                  <a:sysClr val="window" lastClr="FFFFFF">
                    <a:alpha val="17000"/>
                  </a:sysClr>
                </a:gs>
                <a:gs pos="72000">
                  <a:sysClr val="window" lastClr="FFFFFF">
                    <a:alpha val="46000"/>
                  </a:sysClr>
                </a:gs>
              </a:gsLst>
              <a:lin ang="0" scaled="0"/>
            </a:gradFill>
            <a:ln w="152400" cap="flat" cmpd="sng" algn="ctr">
              <a:solidFill>
                <a:sysClr val="windowText" lastClr="000000">
                  <a:alpha val="10000"/>
                </a:sysClr>
              </a:solidFill>
              <a:prstDash val="solid"/>
            </a:ln>
            <a:effectLst/>
          </p:spPr>
          <p:txBody>
            <a:bodyPr wrap="none" lIns="143279" tIns="71683" rIns="143279" bIns="71683" rtlCol="0" anchor="ctr"/>
            <a:lstStyle/>
            <a:p>
              <a:pPr algn="ctr" defTabSz="685018">
                <a:defRPr/>
              </a:pPr>
              <a:endParaRPr lang="ru-RU" sz="2400" b="1" kern="0" dirty="0">
                <a:ln w="6350">
                  <a:solidFill>
                    <a:prstClr val="white"/>
                  </a:solidFill>
                </a:ln>
                <a:solidFill>
                  <a:srgbClr val="5B9BD5">
                    <a:lumMod val="50000"/>
                  </a:srgbClr>
                </a:solidFill>
                <a:latin typeface="Impact" panose="020B080603090205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-2237538" y="1682231"/>
              <a:ext cx="1260000" cy="1260000"/>
            </a:xfrm>
            <a:prstGeom prst="ellipse">
              <a:avLst/>
            </a:prstGeom>
            <a:gradFill>
              <a:gsLst>
                <a:gs pos="0">
                  <a:sysClr val="window" lastClr="FFFFFF">
                    <a:alpha val="55000"/>
                  </a:sysClr>
                </a:gs>
                <a:gs pos="99000">
                  <a:sysClr val="window" lastClr="FFFFFF">
                    <a:alpha val="15000"/>
                  </a:sysClr>
                </a:gs>
              </a:gsLst>
              <a:lin ang="5400000" scaled="0"/>
            </a:gradFill>
            <a:ln w="9525" cap="flat" cmpd="sng" algn="ctr">
              <a:noFill/>
              <a:prstDash val="solid"/>
            </a:ln>
            <a:effectLst/>
          </p:spPr>
          <p:txBody>
            <a:bodyPr lIns="505557" tIns="0" rIns="0" bIns="0" rtlCol="0" anchor="ctr"/>
            <a:lstStyle/>
            <a:p>
              <a:pPr defTabSz="909544">
                <a:defRPr/>
              </a:pPr>
              <a:endParaRPr lang="ru-RU" sz="933" kern="0" dirty="0">
                <a:gradFill flip="none" rotWithShape="1">
                  <a:gsLst>
                    <a:gs pos="0">
                      <a:srgbClr val="4F81BD">
                        <a:lumMod val="75000"/>
                        <a:shade val="30000"/>
                        <a:satMod val="115000"/>
                      </a:srgbClr>
                    </a:gs>
                    <a:gs pos="50000">
                      <a:srgbClr val="4F81BD">
                        <a:lumMod val="75000"/>
                        <a:shade val="67500"/>
                        <a:satMod val="115000"/>
                      </a:srgbClr>
                    </a:gs>
                    <a:gs pos="100000">
                      <a:srgbClr val="4F81BD">
                        <a:lumMod val="75000"/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Calibri"/>
                <a:cs typeface="Arial" panose="020B0604020202020204" pitchFamily="34" charset="0"/>
              </a:endParaRPr>
            </a:p>
          </p:txBody>
        </p:sp>
        <p:pic>
          <p:nvPicPr>
            <p:cNvPr id="54" name="Рисунок 53" descr="https://avatars.mds.yandex.net/i?id=4a9abd67c2bee0a6d088d3c1d2a03a1276f1bd9c-8427457-images-thumbs&amp;n=13"/>
            <p:cNvPicPr/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0" b="100000" l="0" r="100000">
                          <a14:foregroundMark x1="57292" y1="41563" x2="57292" y2="41563"/>
                          <a14:foregroundMark x1="66042" y1="30625" x2="66042" y2="30625"/>
                          <a14:foregroundMark x1="69792" y1="37500" x2="69792" y2="37500"/>
                          <a14:foregroundMark x1="73542" y1="52500" x2="73542" y2="52500"/>
                          <a14:foregroundMark x1="77708" y1="81563" x2="77708" y2="81563"/>
                          <a14:foregroundMark x1="81875" y1="81250" x2="81875" y2="81250"/>
                          <a14:foregroundMark x1="75625" y1="73438" x2="75625" y2="73438"/>
                          <a14:foregroundMark x1="89375" y1="93125" x2="89375" y2="93125"/>
                          <a14:foregroundMark x1="91875" y1="91875" x2="91875" y2="91875"/>
                          <a14:foregroundMark x1="79583" y1="91875" x2="79583" y2="91875"/>
                          <a14:foregroundMark x1="72292" y1="85625" x2="72500" y2="83750"/>
                          <a14:foregroundMark x1="71667" y1="76563" x2="71667" y2="76563"/>
                          <a14:foregroundMark x1="51875" y1="95000" x2="51875" y2="95000"/>
                          <a14:foregroundMark x1="51875" y1="54375" x2="51875" y2="54375"/>
                          <a14:foregroundMark x1="66458" y1="97813" x2="66458" y2="97813"/>
                          <a14:foregroundMark x1="37083" y1="96563" x2="37083" y2="96563"/>
                          <a14:foregroundMark x1="56042" y1="5000" x2="56042" y2="5000"/>
                          <a14:foregroundMark x1="47083" y1="7187" x2="47083" y2="7187"/>
                          <a14:foregroundMark x1="47708" y1="3125" x2="47708" y2="3125"/>
                          <a14:foregroundMark x1="20833" y1="85938" x2="20833" y2="85938"/>
                          <a14:foregroundMark x1="42500" y1="37813" x2="42500" y2="37813"/>
                          <a14:foregroundMark x1="42292" y1="29688" x2="42292" y2="29688"/>
                          <a14:foregroundMark x1="46759" y1="96203" x2="46759" y2="96203"/>
                          <a14:foregroundMark x1="68519" y1="13924" x2="68519" y2="13924"/>
                          <a14:backgroundMark x1="17708" y1="55937" x2="17708" y2="55937"/>
                          <a14:backgroundMark x1="28333" y1="37500" x2="28333" y2="37500"/>
                          <a14:backgroundMark x1="32500" y1="35625" x2="32500" y2="35625"/>
                          <a14:backgroundMark x1="31667" y1="25000" x2="31667" y2="25000"/>
                          <a14:backgroundMark x1="31667" y1="20938" x2="31667" y2="20938"/>
                          <a14:backgroundMark x1="80000" y1="25625" x2="80000" y2="25625"/>
                          <a14:backgroundMark x1="81250" y1="16875" x2="81250" y2="16875"/>
                          <a14:backgroundMark x1="83333" y1="25938" x2="83333" y2="25938"/>
                          <a14:backgroundMark x1="84792" y1="36250" x2="84792" y2="36250"/>
                          <a14:backgroundMark x1="30000" y1="45313" x2="30000" y2="45313"/>
                          <a14:backgroundMark x1="3750" y1="42813" x2="3750" y2="42813"/>
                          <a14:backgroundMark x1="17083" y1="40625" x2="17083" y2="40625"/>
                          <a14:backgroundMark x1="10208" y1="19688" x2="10208" y2="19688"/>
                          <a14:backgroundMark x1="84167" y1="35625" x2="84167" y2="35625"/>
                          <a14:backgroundMark x1="79375" y1="25000" x2="79375" y2="25000"/>
                          <a14:backgroundMark x1="36667" y1="20000" x2="36667" y2="20000"/>
                          <a14:backgroundMark x1="26250" y1="20000" x2="26250" y2="20000"/>
                          <a14:backgroundMark x1="14167" y1="21563" x2="14167" y2="21563"/>
                          <a14:backgroundMark x1="4375" y1="19375" x2="4375" y2="19375"/>
                          <a14:backgroundMark x1="6667" y1="37188" x2="6667" y2="37188"/>
                          <a14:backgroundMark x1="13958" y1="37188" x2="13958" y2="37188"/>
                          <a14:backgroundMark x1="29167" y1="34688" x2="29167" y2="34688"/>
                          <a14:backgroundMark x1="31250" y1="43750" x2="31250" y2="43750"/>
                          <a14:backgroundMark x1="25417" y1="44688" x2="25417" y2="44688"/>
                          <a14:backgroundMark x1="20833" y1="58125" x2="20833" y2="58125"/>
                          <a14:backgroundMark x1="9583" y1="58750" x2="9583" y2="58750"/>
                          <a14:backgroundMark x1="6042" y1="74375" x2="6042" y2="74375"/>
                          <a14:backgroundMark x1="10417" y1="65938" x2="10417" y2="65938"/>
                          <a14:backgroundMark x1="9375" y1="63438" x2="9375" y2="63438"/>
                          <a14:backgroundMark x1="17917" y1="64063" x2="17917" y2="64063"/>
                          <a14:backgroundMark x1="24583" y1="61875" x2="24583" y2="61875"/>
                          <a14:backgroundMark x1="23958" y1="51875" x2="23958" y2="51875"/>
                          <a14:backgroundMark x1="26458" y1="56250" x2="26458" y2="56250"/>
                          <a14:backgroundMark x1="45208" y1="41875" x2="45208" y2="41875"/>
                          <a14:backgroundMark x1="45000" y1="39375" x2="45000" y2="39375"/>
                          <a14:backgroundMark x1="49167" y1="43438" x2="49167" y2="43438"/>
                          <a14:backgroundMark x1="31250" y1="15000" x2="31250" y2="15000"/>
                          <a14:backgroundMark x1="13958" y1="94688" x2="13958" y2="94688"/>
                          <a14:backgroundMark x1="33333" y1="94688" x2="33333" y2="94688"/>
                          <a14:backgroundMark x1="34792" y1="95313" x2="34792" y2="95313"/>
                          <a14:backgroundMark x1="38958" y1="93750" x2="38958" y2="93750"/>
                          <a14:backgroundMark x1="32083" y1="93750" x2="32083" y2="93750"/>
                          <a14:backgroundMark x1="38125" y1="7500" x2="38125" y2="7500"/>
                          <a14:backgroundMark x1="35208" y1="33750" x2="35208" y2="33750"/>
                          <a14:backgroundMark x1="19907" y1="25949" x2="19907" y2="25949"/>
                          <a14:backgroundMark x1="67593" y1="1899" x2="67593" y2="18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99334" y="1480534"/>
              <a:ext cx="1497000" cy="14588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Picture 3" descr="I:\Разное\Отдел военнослужащих по контракту\Мухоид\Доклады, донесения, анализы, Справки доклады\для слайдов\rossiya_armiya_2016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6731" b="99808" l="1944" r="91806">
                          <a14:foregroundMark x1="26667" y1="14808" x2="26667" y2="14808"/>
                          <a14:foregroundMark x1="30278" y1="9808" x2="30278" y2="9808"/>
                          <a14:foregroundMark x1="68056" y1="18846" x2="68056" y2="18846"/>
                          <a14:foregroundMark x1="68056" y1="18846" x2="68056" y2="18846"/>
                          <a14:foregroundMark x1="65139" y1="20192" x2="65139" y2="20192"/>
                          <a14:foregroundMark x1="72778" y1="17308" x2="72778" y2="17308"/>
                          <a14:foregroundMark x1="67500" y1="15192" x2="67500" y2="15192"/>
                          <a14:foregroundMark x1="81667" y1="43269" x2="81667" y2="43269"/>
                          <a14:foregroundMark x1="79167" y1="40192" x2="79167" y2="40192"/>
                          <a14:foregroundMark x1="87500" y1="54038" x2="87500" y2="54038"/>
                          <a14:foregroundMark x1="63472" y1="37308" x2="63472" y2="37308"/>
                          <a14:foregroundMark x1="4861" y1="49808" x2="4861" y2="49808"/>
                          <a14:backgroundMark x1="8472" y1="80192" x2="8472" y2="80192"/>
                          <a14:backgroundMark x1="6806" y1="73846" x2="6806" y2="73846"/>
                          <a14:backgroundMark x1="9722" y1="67115" x2="9722" y2="67115"/>
                          <a14:backgroundMark x1="54583" y1="95192" x2="54583" y2="95192"/>
                          <a14:backgroundMark x1="51250" y1="97500" x2="51250" y2="97500"/>
                          <a14:backgroundMark x1="52222" y1="93269" x2="52222" y2="93269"/>
                          <a14:backgroundMark x1="48472" y1="97500" x2="48472" y2="97500"/>
                          <a14:backgroundMark x1="49028" y1="81154" x2="49028" y2="81154"/>
                          <a14:backgroundMark x1="48333" y1="72115" x2="48333" y2="72115"/>
                          <a14:backgroundMark x1="48056" y1="68846" x2="48056" y2="68846"/>
                          <a14:backgroundMark x1="56111" y1="91538" x2="56111" y2="91538"/>
                          <a14:backgroundMark x1="55000" y1="89231" x2="55000" y2="89231"/>
                          <a14:backgroundMark x1="53194" y1="87692" x2="53194" y2="87692"/>
                          <a14:backgroundMark x1="50833" y1="84423" x2="50833" y2="84423"/>
                          <a14:backgroundMark x1="49861" y1="88846" x2="49861" y2="88846"/>
                          <a14:backgroundMark x1="43750" y1="98077" x2="43750" y2="98077"/>
                          <a14:backgroundMark x1="41667" y1="99038" x2="41667" y2="99038"/>
                          <a14:backgroundMark x1="46389" y1="98077" x2="46389" y2="98077"/>
                          <a14:backgroundMark x1="50000" y1="93269" x2="50000" y2="93269"/>
                          <a14:backgroundMark x1="51250" y1="89808" x2="51250" y2="89808"/>
                          <a14:backgroundMark x1="47500" y1="79231" x2="47500" y2="79231"/>
                          <a14:backgroundMark x1="47500" y1="75769" x2="47500" y2="75769"/>
                          <a14:backgroundMark x1="8611" y1="87500" x2="8611" y2="87500"/>
                          <a14:backgroundMark x1="9306" y1="94808" x2="9306" y2="94808"/>
                          <a14:backgroundMark x1="12222" y1="86154" x2="12222" y2="86154"/>
                          <a14:backgroundMark x1="13056" y1="93269" x2="13056" y2="932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 l="49012" r="6650" b="13492"/>
            <a:stretch/>
          </p:blipFill>
          <p:spPr bwMode="auto">
            <a:xfrm>
              <a:off x="-1675488" y="1256643"/>
              <a:ext cx="1139346" cy="1790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3" name="Рисунок 72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76911" y="2914264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Picture 2" descr="C:\Users\УО\Desktop\10.09.17\IMGP6784.JPG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470364" y="4897112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Рисунок 86" descr="DSC01515"/>
          <p:cNvPicPr preferRelativeResize="0">
            <a:picLocks noGrp="1"/>
          </p:cNvPicPr>
          <p:nvPr isPhoto="1"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70364" y="3894817"/>
            <a:ext cx="1488000" cy="8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459287" y="1926675"/>
            <a:ext cx="1508292" cy="808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479577" y="5905238"/>
            <a:ext cx="1488000" cy="8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Скругленный прямоугольник 50"/>
          <p:cNvSpPr/>
          <p:nvPr/>
        </p:nvSpPr>
        <p:spPr>
          <a:xfrm>
            <a:off x="559374" y="699077"/>
            <a:ext cx="11004305" cy="633491"/>
          </a:xfrm>
          <a:prstGeom prst="roundRect">
            <a:avLst>
              <a:gd name="adj" fmla="val 12938"/>
            </a:avLst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9525">
            <a:noFill/>
            <a:prstDash val="solid"/>
          </a:ln>
          <a:effectLst>
            <a:outerShdw blurRad="254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777207">
              <a:defRPr/>
            </a:pPr>
            <a:r>
              <a:rPr lang="ru-RU" sz="1600" b="1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 ОБОСТРЕНИИ ОБСТАНОВКИ ПРИМЕНЯТЬ ПО РЕШЕНИЮ ВЕРХОВНОГО ГЛАВНОКОМАНДУЮЩЕГО ВООРУЖЕННЫМИ СИЛАМИ РОССИЙСКОЙ ФЕДЕРАЦИИ  </a:t>
            </a:r>
          </a:p>
        </p:txBody>
      </p:sp>
      <p:pic>
        <p:nvPicPr>
          <p:cNvPr id="64" name="Picture 6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430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Прямоугольник 136"/>
          <p:cNvSpPr/>
          <p:nvPr/>
        </p:nvSpPr>
        <p:spPr>
          <a:xfrm>
            <a:off x="-14115" y="-2655"/>
            <a:ext cx="12206115" cy="55325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102117" tIns="51052" rIns="102117" bIns="51052" rtlCol="0" anchor="ctr">
            <a:noAutofit/>
          </a:bodyPr>
          <a:lstStyle/>
          <a:p>
            <a:pPr marL="0" marR="0" lvl="0" indent="0" algn="ctr" defTabSz="81388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333" b="1" i="0" u="none" strike="noStrike" kern="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uLnTx/>
              <a:uFillTx/>
              <a:latin typeface="Arial Narrow" panose="020B0606020202030204" pitchFamily="34" charset="0"/>
              <a:ea typeface="+mn-ea"/>
              <a:cs typeface="Arial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332309" y="40207"/>
            <a:ext cx="10078169" cy="468343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marL="1588" indent="893763" algn="ctr" defTabSz="914400">
              <a:lnSpc>
                <a:spcPct val="80000"/>
              </a:lnSpc>
              <a:tabLst>
                <a:tab pos="222340" algn="l"/>
              </a:tabLst>
              <a:defRPr/>
            </a:pPr>
            <a:r>
              <a:rPr lang="ru-RU" sz="1800" b="1" dirty="0" smtClean="0">
                <a:solidFill>
                  <a:srgbClr val="4472C4">
                    <a:lumMod val="75000"/>
                  </a:srgb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Информационно-агитационная работа по набору резервистов</a:t>
            </a:r>
            <a:endParaRPr lang="ru-RU" sz="1800" b="1" dirty="0">
              <a:solidFill>
                <a:srgbClr val="4472C4">
                  <a:lumMod val="75000"/>
                </a:srgbClr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010139" y="12906953"/>
            <a:ext cx="4427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67" b="1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itchFamily="34" charset="0"/>
                <a:ea typeface="Calibri"/>
                <a:cs typeface="Arial" pitchFamily="34" charset="0"/>
              </a:rPr>
              <a:t>*</a:t>
            </a:r>
            <a:r>
              <a:rPr kumimoji="0" lang="ru-RU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Calibri"/>
                <a:cs typeface="Arial" pitchFamily="34" charset="0"/>
              </a:rPr>
              <a:t> 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68" name="Овал 67"/>
          <p:cNvSpPr/>
          <p:nvPr/>
        </p:nvSpPr>
        <p:spPr>
          <a:xfrm>
            <a:off x="37121" y="6421093"/>
            <a:ext cx="787139" cy="14684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2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1" name="Группа 210"/>
          <p:cNvGrpSpPr/>
          <p:nvPr/>
        </p:nvGrpSpPr>
        <p:grpSpPr>
          <a:xfrm>
            <a:off x="11142415" y="655634"/>
            <a:ext cx="1255713" cy="6227346"/>
            <a:chOff x="13756294" y="638258"/>
            <a:chExt cx="1255713" cy="6227346"/>
          </a:xfrm>
        </p:grpSpPr>
        <p:pic>
          <p:nvPicPr>
            <p:cNvPr id="212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3756294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13" name="Группа 212"/>
            <p:cNvGrpSpPr/>
            <p:nvPr/>
          </p:nvGrpSpPr>
          <p:grpSpPr>
            <a:xfrm rot="1575237">
              <a:off x="14003087" y="5869967"/>
              <a:ext cx="523220" cy="995637"/>
              <a:chOff x="3458957" y="5437240"/>
              <a:chExt cx="1038207" cy="1940287"/>
            </a:xfrm>
          </p:grpSpPr>
          <p:sp>
            <p:nvSpPr>
              <p:cNvPr id="214" name="Овал 213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5" name="Овал 214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 rot="16200000">
                <a:off x="3021830" y="5902192"/>
                <a:ext cx="1912462" cy="103820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ВС РФ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БС-100000</a:t>
                </a:r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3950014" y="5622347"/>
                <a:ext cx="36000" cy="1640062"/>
              </a:xfrm>
              <a:prstGeom prst="rect">
                <a:avLst/>
              </a:prstGeom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5257800" y="1102600"/>
            <a:ext cx="62837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47675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Для повышения привлекательности резерва и добровольцев отрядов «Барс» подготовлены и направлены в военные комиссариаты: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агитационные видеоролики для трансляции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на региональных телеканалах;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агитационные плакаты (баннеры);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Calibri" panose="020F0502020204030204" pitchFamily="34" charset="0"/>
              </a:rPr>
              <a:t>агитационные брошюры.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151" y="4271035"/>
            <a:ext cx="4991099" cy="2479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65233" y="3806114"/>
            <a:ext cx="6925530" cy="2779671"/>
          </a:xfrm>
          <a:prstGeom prst="rect">
            <a:avLst/>
          </a:prstGeom>
        </p:spPr>
      </p:pic>
      <p:pic>
        <p:nvPicPr>
          <p:cNvPr id="83" name="Picture 3" descr="D:\Трофименко\Буклет БАРС\Картинки\48.png"/>
          <p:cNvPicPr>
            <a:picLocks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artisticTexturizer/>
                    </a14:imgEffect>
                    <a14:imgEffect>
                      <a14:saturation sat="2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549195" y="2752725"/>
            <a:ext cx="2169071" cy="3170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олик 1. По агитации граждан вступать в резерв (Трансформация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104775" y="836512"/>
            <a:ext cx="4943475" cy="278070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21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13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5834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957" tIns="32481" rIns="64957" bIns="32481" rtlCol="0" anchor="ctr">
            <a:noAutofit/>
          </a:bodyPr>
          <a:lstStyle/>
          <a:p>
            <a:pPr algn="ctr" defTabSz="609943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33976" y="42533"/>
            <a:ext cx="10880155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4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Нормативные правовые основы содержания резерва</a:t>
            </a:r>
          </a:p>
        </p:txBody>
      </p:sp>
      <p:sp>
        <p:nvSpPr>
          <p:cNvPr id="85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 smtClean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1</a:t>
            </a:r>
            <a:endParaRPr lang="ru-RU" sz="2400" kern="0" cap="none" dirty="0">
              <a:ln>
                <a:noFill/>
              </a:ln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effectLst/>
              <a:latin typeface="Arial Narrow" panose="020B0606020202030204" pitchFamily="34" charset="0"/>
              <a:cs typeface="Arial" pitchFamily="34" charset="0"/>
            </a:endParaRPr>
          </a:p>
        </p:txBody>
      </p:sp>
      <p:grpSp>
        <p:nvGrpSpPr>
          <p:cNvPr id="87" name="Группа 86"/>
          <p:cNvGrpSpPr/>
          <p:nvPr/>
        </p:nvGrpSpPr>
        <p:grpSpPr>
          <a:xfrm>
            <a:off x="4012187" y="2133375"/>
            <a:ext cx="1654856" cy="2070008"/>
            <a:chOff x="2641934" y="1565665"/>
            <a:chExt cx="1241142" cy="1552506"/>
          </a:xfrm>
        </p:grpSpPr>
        <p:sp>
          <p:nvSpPr>
            <p:cNvPr id="94" name="TextBox 93"/>
            <p:cNvSpPr txBox="1"/>
            <p:nvPr/>
          </p:nvSpPr>
          <p:spPr>
            <a:xfrm>
              <a:off x="2641934" y="1565665"/>
              <a:ext cx="1241142" cy="1552506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127984" rIns="0" bIns="31996" rtlCol="0">
              <a:noAutofit/>
            </a:bodyPr>
            <a:lstStyle/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ru-RU" sz="9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7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7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4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67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7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17.07.2015 г. № 370</a:t>
              </a: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67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создании мобилизационного людского резерва Вооруженных Сил Российской Федерации»</a:t>
              </a:r>
            </a:p>
          </p:txBody>
        </p:sp>
        <p:grpSp>
          <p:nvGrpSpPr>
            <p:cNvPr id="105" name="Группа 104"/>
            <p:cNvGrpSpPr/>
            <p:nvPr/>
          </p:nvGrpSpPr>
          <p:grpSpPr>
            <a:xfrm>
              <a:off x="3154697" y="1633304"/>
              <a:ext cx="216571" cy="253036"/>
              <a:chOff x="880313" y="1666694"/>
              <a:chExt cx="216571" cy="253036"/>
            </a:xfrm>
          </p:grpSpPr>
          <p:sp>
            <p:nvSpPr>
              <p:cNvPr id="107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62539" tIns="81269" rIns="162539" bIns="81269" numCol="1" anchor="t" anchorCtr="0" compatLnSpc="1">
                <a:prstTxWarp prst="textNoShape">
                  <a:avLst/>
                </a:prstTxWarp>
              </a:bodyPr>
              <a:lstStyle/>
              <a:p>
                <a:pPr defTabSz="913561">
                  <a:defRPr/>
                </a:pPr>
                <a:endParaRPr lang="ru-RU" sz="1867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08" name="Рисунок 10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9" name="Группа 108"/>
          <p:cNvGrpSpPr/>
          <p:nvPr/>
        </p:nvGrpSpPr>
        <p:grpSpPr>
          <a:xfrm>
            <a:off x="6104011" y="2152994"/>
            <a:ext cx="1540445" cy="2062861"/>
            <a:chOff x="4306474" y="1593535"/>
            <a:chExt cx="1155334" cy="1516248"/>
          </a:xfrm>
        </p:grpSpPr>
        <p:sp>
          <p:nvSpPr>
            <p:cNvPr id="110" name="TextBox 109"/>
            <p:cNvSpPr txBox="1"/>
            <p:nvPr/>
          </p:nvSpPr>
          <p:spPr>
            <a:xfrm>
              <a:off x="4306474" y="1593535"/>
              <a:ext cx="1155334" cy="1516248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rgbClr val="00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0" tIns="95959" rIns="0" bIns="23989" rtlCol="0">
              <a:noAutofit/>
            </a:bodyPr>
            <a:lstStyle/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endParaRPr lang="ru-RU" sz="933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ts val="200"/>
                </a:spcAft>
                <a:defRPr/>
              </a:pPr>
              <a:r>
                <a:rPr lang="ru-RU" sz="933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УКАЗ</a:t>
              </a: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7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ПРЕЗИДЕНТА </a:t>
              </a:r>
            </a:p>
            <a:p>
              <a:pPr algn="ctr" defTabSz="902035" fontAlgn="base">
                <a:lnSpc>
                  <a:spcPts val="7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7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</a:t>
              </a:r>
              <a:endParaRPr lang="ru-RU" sz="400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67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67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от 25.08.2021 г. № 492</a:t>
              </a: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667" b="1" kern="0" dirty="0">
                <a:solidFill>
                  <a:prstClr val="black"/>
                </a:solidFill>
                <a:latin typeface="Arial Narrow" panose="020B0606020202030204" pitchFamily="34" charset="0"/>
                <a:cs typeface="Times New Roman" panose="02020603050405020304" pitchFamily="18" charset="0"/>
              </a:endParaRP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«О мобилизационном людском резерве Вооруженных Сил </a:t>
              </a:r>
            </a:p>
            <a:p>
              <a:pPr algn="ctr" defTabSz="90203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800" b="1" kern="0" dirty="0">
                  <a:solidFill>
                    <a:prstClr val="black"/>
                  </a:solidFill>
                  <a:latin typeface="Arial Narrow" panose="020B0606020202030204" pitchFamily="34" charset="0"/>
                  <a:cs typeface="Times New Roman" panose="02020603050405020304" pitchFamily="18" charset="0"/>
                </a:rPr>
                <a:t>Российской Федерации»</a:t>
              </a:r>
            </a:p>
          </p:txBody>
        </p:sp>
        <p:grpSp>
          <p:nvGrpSpPr>
            <p:cNvPr id="111" name="Группа 110"/>
            <p:cNvGrpSpPr/>
            <p:nvPr/>
          </p:nvGrpSpPr>
          <p:grpSpPr>
            <a:xfrm>
              <a:off x="4781186" y="1626431"/>
              <a:ext cx="216571" cy="253036"/>
              <a:chOff x="880313" y="1666694"/>
              <a:chExt cx="216571" cy="253036"/>
            </a:xfrm>
          </p:grpSpPr>
          <p:sp>
            <p:nvSpPr>
              <p:cNvPr id="112" name="Freeform 66"/>
              <p:cNvSpPr>
                <a:spLocks/>
              </p:cNvSpPr>
              <p:nvPr/>
            </p:nvSpPr>
            <p:spPr bwMode="auto">
              <a:xfrm>
                <a:off x="880313" y="1666694"/>
                <a:ext cx="216571" cy="253036"/>
              </a:xfrm>
              <a:custGeom>
                <a:avLst/>
                <a:gdLst>
                  <a:gd name="T0" fmla="*/ 11169 w 11189"/>
                  <a:gd name="T1" fmla="*/ 11270 h 13462"/>
                  <a:gd name="T2" fmla="*/ 9749 w 11189"/>
                  <a:gd name="T3" fmla="*/ 12576 h 13462"/>
                  <a:gd name="T4" fmla="*/ 9749 w 11189"/>
                  <a:gd name="T5" fmla="*/ 12576 h 13462"/>
                  <a:gd name="T6" fmla="*/ 6868 w 11189"/>
                  <a:gd name="T7" fmla="*/ 12576 h 13462"/>
                  <a:gd name="T8" fmla="*/ 5611 w 11189"/>
                  <a:gd name="T9" fmla="*/ 13462 h 13462"/>
                  <a:gd name="T10" fmla="*/ 4336 w 11189"/>
                  <a:gd name="T11" fmla="*/ 12576 h 13462"/>
                  <a:gd name="T12" fmla="*/ 4336 w 11189"/>
                  <a:gd name="T13" fmla="*/ 12576 h 13462"/>
                  <a:gd name="T14" fmla="*/ 1336 w 11189"/>
                  <a:gd name="T15" fmla="*/ 12576 h 13462"/>
                  <a:gd name="T16" fmla="*/ 10 w 11189"/>
                  <a:gd name="T17" fmla="*/ 11270 h 13462"/>
                  <a:gd name="T18" fmla="*/ 10 w 11189"/>
                  <a:gd name="T19" fmla="*/ 11270 h 13462"/>
                  <a:gd name="T20" fmla="*/ 10 w 11189"/>
                  <a:gd name="T21" fmla="*/ 11245 h 13462"/>
                  <a:gd name="T22" fmla="*/ 0 w 11189"/>
                  <a:gd name="T23" fmla="*/ 11245 h 13462"/>
                  <a:gd name="T24" fmla="*/ 0 w 11189"/>
                  <a:gd name="T25" fmla="*/ 0 h 13462"/>
                  <a:gd name="T26" fmla="*/ 11189 w 11189"/>
                  <a:gd name="T27" fmla="*/ 0 h 13462"/>
                  <a:gd name="T28" fmla="*/ 11189 w 11189"/>
                  <a:gd name="T29" fmla="*/ 11245 h 13462"/>
                  <a:gd name="T30" fmla="*/ 11169 w 11189"/>
                  <a:gd name="T31" fmla="*/ 11245 h 13462"/>
                  <a:gd name="T32" fmla="*/ 11169 w 11189"/>
                  <a:gd name="T33" fmla="*/ 11270 h 1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1189" h="13462">
                    <a:moveTo>
                      <a:pt x="11169" y="11270"/>
                    </a:moveTo>
                    <a:cubicBezTo>
                      <a:pt x="11189" y="12177"/>
                      <a:pt x="10650" y="12576"/>
                      <a:pt x="9749" y="12576"/>
                    </a:cubicBezTo>
                    <a:lnTo>
                      <a:pt x="9749" y="12576"/>
                    </a:lnTo>
                    <a:lnTo>
                      <a:pt x="6868" y="12576"/>
                    </a:lnTo>
                    <a:cubicBezTo>
                      <a:pt x="6200" y="12576"/>
                      <a:pt x="5647" y="13119"/>
                      <a:pt x="5611" y="13462"/>
                    </a:cubicBezTo>
                    <a:cubicBezTo>
                      <a:pt x="5626" y="13129"/>
                      <a:pt x="4968" y="12535"/>
                      <a:pt x="4336" y="12576"/>
                    </a:cubicBezTo>
                    <a:lnTo>
                      <a:pt x="4336" y="12576"/>
                    </a:lnTo>
                    <a:lnTo>
                      <a:pt x="1336" y="12576"/>
                    </a:lnTo>
                    <a:cubicBezTo>
                      <a:pt x="424" y="12576"/>
                      <a:pt x="10" y="12177"/>
                      <a:pt x="10" y="11270"/>
                    </a:cubicBezTo>
                    <a:lnTo>
                      <a:pt x="10" y="11270"/>
                    </a:lnTo>
                    <a:lnTo>
                      <a:pt x="10" y="11245"/>
                    </a:lnTo>
                    <a:lnTo>
                      <a:pt x="0" y="11245"/>
                    </a:lnTo>
                    <a:lnTo>
                      <a:pt x="0" y="0"/>
                    </a:lnTo>
                    <a:lnTo>
                      <a:pt x="11189" y="0"/>
                    </a:lnTo>
                    <a:lnTo>
                      <a:pt x="11189" y="11245"/>
                    </a:lnTo>
                    <a:lnTo>
                      <a:pt x="11169" y="11245"/>
                    </a:lnTo>
                    <a:lnTo>
                      <a:pt x="11169" y="11270"/>
                    </a:lnTo>
                    <a:close/>
                  </a:path>
                </a:pathLst>
              </a:custGeom>
              <a:solidFill>
                <a:srgbClr val="DD2A1B"/>
              </a:solidFill>
              <a:ln w="3175">
                <a:solidFill>
                  <a:srgbClr val="000000">
                    <a:lumMod val="65000"/>
                    <a:lumOff val="35000"/>
                  </a:srgbClr>
                </a:solidFill>
                <a:round/>
                <a:headEnd/>
                <a:tailEnd/>
              </a:ln>
            </p:spPr>
            <p:txBody>
              <a:bodyPr vert="horz" wrap="square" lIns="162539" tIns="81269" rIns="162539" bIns="81269" numCol="1" anchor="t" anchorCtr="0" compatLnSpc="1">
                <a:prstTxWarp prst="textNoShape">
                  <a:avLst/>
                </a:prstTxWarp>
              </a:bodyPr>
              <a:lstStyle/>
              <a:p>
                <a:pPr defTabSz="913561">
                  <a:defRPr/>
                </a:pPr>
                <a:endParaRPr lang="ru-RU" sz="1867" kern="0">
                  <a:solidFill>
                    <a:srgbClr val="000000"/>
                  </a:solidFill>
                  <a:latin typeface="Arial"/>
                  <a:cs typeface="Arial" panose="020B0604020202020204" pitchFamily="34" charset="0"/>
                </a:endParaRPr>
              </a:p>
            </p:txBody>
          </p:sp>
          <p:pic>
            <p:nvPicPr>
              <p:cNvPr id="113" name="Рисунок 11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768" y="1670917"/>
                <a:ext cx="192616" cy="213946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6" name="Группа 115"/>
          <p:cNvGrpSpPr/>
          <p:nvPr/>
        </p:nvGrpSpPr>
        <p:grpSpPr>
          <a:xfrm>
            <a:off x="8059425" y="2161031"/>
            <a:ext cx="1614515" cy="2044179"/>
            <a:chOff x="3234522" y="886134"/>
            <a:chExt cx="958110" cy="1166507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52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58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9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0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53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54" name="Группа 153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56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57" name="Рисунок 156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55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8148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endParaRPr lang="ru-RU" sz="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30 декабря 2012 г.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288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endParaRPr lang="ru-RU" sz="1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Российской Федерации 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 вопросам создания мобилизационного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 людского резерва</a:t>
                </a:r>
                <a:r>
                  <a:rPr lang="ru-RU" sz="6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»</a:t>
                </a:r>
              </a:p>
            </p:txBody>
          </p:sp>
        </p:grpSp>
        <p:grpSp>
          <p:nvGrpSpPr>
            <p:cNvPr id="138" name="Группа 137"/>
            <p:cNvGrpSpPr/>
            <p:nvPr/>
          </p:nvGrpSpPr>
          <p:grpSpPr>
            <a:xfrm>
              <a:off x="3234522" y="1906600"/>
              <a:ext cx="891469" cy="92076"/>
              <a:chOff x="8233817" y="4618220"/>
              <a:chExt cx="3540661" cy="79501"/>
            </a:xfrm>
          </p:grpSpPr>
          <p:sp>
            <p:nvSpPr>
              <p:cNvPr id="149" name="Text Box 89"/>
              <p:cNvSpPr txBox="1">
                <a:spLocks noChangeArrowheads="1"/>
              </p:cNvSpPr>
              <p:nvPr/>
            </p:nvSpPr>
            <p:spPr bwMode="auto">
              <a:xfrm>
                <a:off x="9255972" y="4618220"/>
                <a:ext cx="1132048" cy="7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07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2" name="Группа 161"/>
          <p:cNvGrpSpPr/>
          <p:nvPr/>
        </p:nvGrpSpPr>
        <p:grpSpPr>
          <a:xfrm>
            <a:off x="10085187" y="2159858"/>
            <a:ext cx="1656575" cy="2055997"/>
            <a:chOff x="3234522" y="886134"/>
            <a:chExt cx="958110" cy="1166507"/>
          </a:xfrm>
        </p:grpSpPr>
        <p:grpSp>
          <p:nvGrpSpPr>
            <p:cNvPr id="163" name="Группа 162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6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173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4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5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6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6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69" name="Группа 16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171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172" name="Рисунок 171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0" name="Text Box 89"/>
              <p:cNvSpPr txBox="1">
                <a:spLocks noChangeArrowheads="1"/>
              </p:cNvSpPr>
              <p:nvPr/>
            </p:nvSpPr>
            <p:spPr bwMode="auto">
              <a:xfrm>
                <a:off x="7868063" y="3899358"/>
                <a:ext cx="1132049" cy="5587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ФЕДЕРАЛЬНЫЙ ЗАКОН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endParaRPr lang="ru-RU" sz="4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24 июля 2023 г.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№ 326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endParaRPr lang="ru-RU" sz="1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</a:t>
                </a:r>
              </a:p>
              <a:p>
                <a:pPr algn="ctr" defTabSz="913445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в отдельные законодательные акты Российской Федерации»</a:t>
                </a:r>
              </a:p>
            </p:txBody>
          </p:sp>
        </p:grpSp>
        <p:grpSp>
          <p:nvGrpSpPr>
            <p:cNvPr id="164" name="Группа 163"/>
            <p:cNvGrpSpPr/>
            <p:nvPr/>
          </p:nvGrpSpPr>
          <p:grpSpPr>
            <a:xfrm>
              <a:off x="3234522" y="1906564"/>
              <a:ext cx="891469" cy="91604"/>
              <a:chOff x="8233817" y="4618220"/>
              <a:chExt cx="3540661" cy="79094"/>
            </a:xfrm>
          </p:grpSpPr>
          <p:sp>
            <p:nvSpPr>
              <p:cNvPr id="165" name="Text Box 89"/>
              <p:cNvSpPr txBox="1">
                <a:spLocks noChangeArrowheads="1"/>
              </p:cNvSpPr>
              <p:nvPr/>
            </p:nvSpPr>
            <p:spPr bwMode="auto">
              <a:xfrm>
                <a:off x="9255970" y="4618220"/>
                <a:ext cx="1132051" cy="7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0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77" name="Группа 176"/>
          <p:cNvGrpSpPr/>
          <p:nvPr/>
        </p:nvGrpSpPr>
        <p:grpSpPr>
          <a:xfrm>
            <a:off x="3999501" y="4854025"/>
            <a:ext cx="1460136" cy="1826848"/>
            <a:chOff x="3234522" y="886134"/>
            <a:chExt cx="958110" cy="1166507"/>
          </a:xfrm>
        </p:grpSpPr>
        <p:grpSp>
          <p:nvGrpSpPr>
            <p:cNvPr id="179" name="Группа 178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187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0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188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189" name="Группа 188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0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04" name="Рисунок 20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90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7546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28.10.2013 г. № 964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endParaRPr lang="ru-RU" sz="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внесении изменений в Положение о проведении военных сборов»</a:t>
                </a:r>
              </a:p>
            </p:txBody>
          </p:sp>
        </p:grpSp>
        <p:grpSp>
          <p:nvGrpSpPr>
            <p:cNvPr id="184" name="Группа 183"/>
            <p:cNvGrpSpPr/>
            <p:nvPr/>
          </p:nvGrpSpPr>
          <p:grpSpPr>
            <a:xfrm>
              <a:off x="3234522" y="1906599"/>
              <a:ext cx="891469" cy="101822"/>
              <a:chOff x="8233817" y="4618220"/>
              <a:chExt cx="3540661" cy="87916"/>
            </a:xfrm>
          </p:grpSpPr>
          <p:sp>
            <p:nvSpPr>
              <p:cNvPr id="185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9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9" name="Группа 208"/>
          <p:cNvGrpSpPr/>
          <p:nvPr/>
        </p:nvGrpSpPr>
        <p:grpSpPr>
          <a:xfrm>
            <a:off x="5578364" y="4854026"/>
            <a:ext cx="1460136" cy="1835280"/>
            <a:chOff x="3234522" y="886134"/>
            <a:chExt cx="958110" cy="1166507"/>
          </a:xfrm>
        </p:grpSpPr>
        <p:grpSp>
          <p:nvGrpSpPr>
            <p:cNvPr id="210" name="Группа 20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21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2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1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16" name="Группа 21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1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19" name="Рисунок 21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1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9"/>
                <a:ext cx="1132050" cy="720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15.08.2015 г. № 850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endParaRPr lang="ru-RU" sz="2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667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«Об утверждении Правил исчисления размера подлежащих возмещению средств федерального бюджета, затраченных …»</a:t>
                </a:r>
              </a:p>
            </p:txBody>
          </p:sp>
        </p:grpSp>
        <p:grpSp>
          <p:nvGrpSpPr>
            <p:cNvPr id="211" name="Группа 210"/>
            <p:cNvGrpSpPr/>
            <p:nvPr/>
          </p:nvGrpSpPr>
          <p:grpSpPr>
            <a:xfrm>
              <a:off x="3234522" y="1906577"/>
              <a:ext cx="891469" cy="101400"/>
              <a:chOff x="8233817" y="4618220"/>
              <a:chExt cx="3540661" cy="87552"/>
            </a:xfrm>
          </p:grpSpPr>
          <p:sp>
            <p:nvSpPr>
              <p:cNvPr id="212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7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24" name="Группа 223"/>
          <p:cNvGrpSpPr/>
          <p:nvPr/>
        </p:nvGrpSpPr>
        <p:grpSpPr>
          <a:xfrm>
            <a:off x="8736089" y="4854026"/>
            <a:ext cx="1460136" cy="1840883"/>
            <a:chOff x="3234522" y="886137"/>
            <a:chExt cx="958110" cy="1166508"/>
          </a:xfrm>
        </p:grpSpPr>
        <p:grpSp>
          <p:nvGrpSpPr>
            <p:cNvPr id="225" name="Группа 224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229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35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6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7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8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30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31" name="Группа 230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33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34" name="Рисунок 233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32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42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23.12.2015 г. № 1412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667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установлении размера месячного оклада гражданам Российской Федерации, пребывающим в мобилизационном людском резерве, за исключением периода прохождения военных сборов»</a:t>
                </a:r>
              </a:p>
            </p:txBody>
          </p:sp>
        </p:grpSp>
        <p:grpSp>
          <p:nvGrpSpPr>
            <p:cNvPr id="226" name="Группа 225"/>
            <p:cNvGrpSpPr/>
            <p:nvPr/>
          </p:nvGrpSpPr>
          <p:grpSpPr>
            <a:xfrm>
              <a:off x="3234522" y="1906566"/>
              <a:ext cx="891469" cy="101123"/>
              <a:chOff x="8233817" y="4618220"/>
              <a:chExt cx="3540661" cy="87313"/>
            </a:xfrm>
          </p:grpSpPr>
          <p:sp>
            <p:nvSpPr>
              <p:cNvPr id="227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8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9" name="Группа 238"/>
          <p:cNvGrpSpPr/>
          <p:nvPr/>
        </p:nvGrpSpPr>
        <p:grpSpPr>
          <a:xfrm>
            <a:off x="7157227" y="4854025"/>
            <a:ext cx="1460136" cy="1846236"/>
            <a:chOff x="3234522" y="886134"/>
            <a:chExt cx="958110" cy="1166507"/>
          </a:xfrm>
        </p:grpSpPr>
        <p:grpSp>
          <p:nvGrpSpPr>
            <p:cNvPr id="240" name="Группа 239"/>
            <p:cNvGrpSpPr/>
            <p:nvPr/>
          </p:nvGrpSpPr>
          <p:grpSpPr>
            <a:xfrm>
              <a:off x="3246562" y="886134"/>
              <a:ext cx="946070" cy="1166507"/>
              <a:chOff x="7851443" y="3246421"/>
              <a:chExt cx="1261426" cy="1555342"/>
            </a:xfrm>
          </p:grpSpPr>
          <p:grpSp>
            <p:nvGrpSpPr>
              <p:cNvPr id="244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50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1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2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3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45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46" name="Группа 245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48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49" name="Рисунок 248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47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8404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3.09.2015 г. № 933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endParaRPr lang="ru-RU" sz="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667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 утверждении Положения о пребывании граждан Российской Федерации в мобилизационном людском резерве»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endParaRPr lang="ru-RU" sz="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41" name="Группа 240"/>
            <p:cNvGrpSpPr/>
            <p:nvPr/>
          </p:nvGrpSpPr>
          <p:grpSpPr>
            <a:xfrm>
              <a:off x="3234522" y="1906631"/>
              <a:ext cx="891469" cy="100859"/>
              <a:chOff x="8233817" y="4618220"/>
              <a:chExt cx="3540661" cy="87084"/>
            </a:xfrm>
          </p:grpSpPr>
          <p:sp>
            <p:nvSpPr>
              <p:cNvPr id="242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3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54" name="Прямоугольник 253"/>
          <p:cNvSpPr/>
          <p:nvPr/>
        </p:nvSpPr>
        <p:spPr>
          <a:xfrm>
            <a:off x="327551" y="5036331"/>
            <a:ext cx="3034421" cy="167453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120"/>
            <a:endParaRPr lang="ru-RU" sz="1867" b="1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55" name="Rounded Rectangle 29"/>
          <p:cNvSpPr/>
          <p:nvPr/>
        </p:nvSpPr>
        <p:spPr>
          <a:xfrm>
            <a:off x="380543" y="5078738"/>
            <a:ext cx="2932199" cy="283777"/>
          </a:xfrm>
          <a:prstGeom prst="roundRect">
            <a:avLst>
              <a:gd name="adj" fmla="val 15331"/>
            </a:avLst>
          </a:prstGeom>
          <a:gradFill flip="none" rotWithShape="1">
            <a:gsLst>
              <a:gs pos="0">
                <a:srgbClr val="FF7C80"/>
              </a:gs>
              <a:gs pos="18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333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Подходы </a:t>
            </a:r>
            <a:r>
              <a:rPr lang="ru-RU" sz="1333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к отбору граждан в резерв</a:t>
            </a:r>
          </a:p>
        </p:txBody>
      </p:sp>
      <p:sp>
        <p:nvSpPr>
          <p:cNvPr id="256" name="Стрелка вправо 255"/>
          <p:cNvSpPr/>
          <p:nvPr/>
        </p:nvSpPr>
        <p:spPr>
          <a:xfrm>
            <a:off x="401745" y="6073357"/>
            <a:ext cx="2880000" cy="576000"/>
          </a:xfrm>
          <a:prstGeom prst="rightArrow">
            <a:avLst>
              <a:gd name="adj1" fmla="val 95805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712" tIns="0" rIns="46712" bIns="0" anchor="ctr"/>
          <a:lstStyle/>
          <a:p>
            <a:pPr algn="just" defTabSz="1207771">
              <a:lnSpc>
                <a:spcPct val="85000"/>
              </a:lnSpc>
            </a:pPr>
            <a:r>
              <a:rPr lang="ru-RU" sz="10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Соответствие граждан требованиям по возрасту, состоянию здоровья, уровню образования и физической подготовки по аналогии с военнослужащими контрактной службы</a:t>
            </a:r>
          </a:p>
        </p:txBody>
      </p:sp>
      <p:sp>
        <p:nvSpPr>
          <p:cNvPr id="257" name="Стрелка вправо 256"/>
          <p:cNvSpPr/>
          <p:nvPr/>
        </p:nvSpPr>
        <p:spPr>
          <a:xfrm>
            <a:off x="401745" y="5433024"/>
            <a:ext cx="2880000" cy="576000"/>
          </a:xfrm>
          <a:prstGeom prst="rightArrow">
            <a:avLst>
              <a:gd name="adj1" fmla="val 100000"/>
              <a:gd name="adj2" fmla="val 0"/>
            </a:avLst>
          </a:prstGeom>
          <a:gradFill rotWithShape="1">
            <a:gsLst>
              <a:gs pos="0">
                <a:sysClr val="window" lastClr="FFFFFF"/>
              </a:gs>
              <a:gs pos="75000">
                <a:schemeClr val="bg1">
                  <a:lumMod val="95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6350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6712" tIns="0" rIns="46712" bIns="0" anchor="ctr"/>
          <a:lstStyle/>
          <a:p>
            <a:pPr algn="just" defTabSz="1207771">
              <a:lnSpc>
                <a:spcPct val="85000"/>
              </a:lnSpc>
              <a:defRPr/>
            </a:pPr>
            <a:r>
              <a:rPr lang="ru-RU" sz="1000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 приоритетном порядке в резерв отбирать сотрудников ЧОП, казаков, граждан в год увольнения их с военной службы и граждан, имеющих боевой опыт </a:t>
            </a:r>
          </a:p>
        </p:txBody>
      </p:sp>
      <p:pic>
        <p:nvPicPr>
          <p:cNvPr id="258" name="Picture 2" descr="C:\Users\ab2604\Desktop\Указ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3854" r="2627"/>
          <a:stretch/>
        </p:blipFill>
        <p:spPr bwMode="auto">
          <a:xfrm>
            <a:off x="327550" y="862745"/>
            <a:ext cx="3034423" cy="4023084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9" name="Прямоугольник 258"/>
          <p:cNvSpPr/>
          <p:nvPr/>
        </p:nvSpPr>
        <p:spPr>
          <a:xfrm>
            <a:off x="559932" y="2202036"/>
            <a:ext cx="2595328" cy="258555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746">
              <a:defRPr/>
            </a:pPr>
            <a:endParaRPr lang="ru-RU" sz="25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0" name="Прямоугольная выноска 259"/>
          <p:cNvSpPr/>
          <p:nvPr/>
        </p:nvSpPr>
        <p:spPr>
          <a:xfrm>
            <a:off x="3709131" y="901985"/>
            <a:ext cx="1862951" cy="452964"/>
          </a:xfrm>
          <a:prstGeom prst="wedgeRectCallout">
            <a:avLst>
              <a:gd name="adj1" fmla="val -78219"/>
              <a:gd name="adj2" fmla="val 236888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82588" algn="just" defTabSz="1218746">
              <a:lnSpc>
                <a:spcPct val="80000"/>
              </a:lnSpc>
            </a:pPr>
            <a:endParaRPr lang="ru-RU" sz="2133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grpSp>
        <p:nvGrpSpPr>
          <p:cNvPr id="261" name="Группа 260"/>
          <p:cNvGrpSpPr/>
          <p:nvPr/>
        </p:nvGrpSpPr>
        <p:grpSpPr>
          <a:xfrm>
            <a:off x="10314952" y="4854026"/>
            <a:ext cx="1460136" cy="1840884"/>
            <a:chOff x="3234522" y="886137"/>
            <a:chExt cx="958110" cy="1166508"/>
          </a:xfrm>
        </p:grpSpPr>
        <p:grpSp>
          <p:nvGrpSpPr>
            <p:cNvPr id="262" name="Группа 261"/>
            <p:cNvGrpSpPr/>
            <p:nvPr/>
          </p:nvGrpSpPr>
          <p:grpSpPr>
            <a:xfrm>
              <a:off x="3246562" y="886137"/>
              <a:ext cx="946070" cy="1166508"/>
              <a:chOff x="7851443" y="3246421"/>
              <a:chExt cx="1261426" cy="1555342"/>
            </a:xfrm>
          </p:grpSpPr>
          <p:grpSp>
            <p:nvGrpSpPr>
              <p:cNvPr id="266" name="Group 19"/>
              <p:cNvGrpSpPr>
                <a:grpSpLocks/>
              </p:cNvGrpSpPr>
              <p:nvPr/>
            </p:nvGrpSpPr>
            <p:grpSpPr bwMode="auto">
              <a:xfrm>
                <a:off x="7854916" y="3246421"/>
                <a:ext cx="1257953" cy="1555342"/>
                <a:chOff x="213" y="676"/>
                <a:chExt cx="2201" cy="2935"/>
              </a:xfrm>
            </p:grpSpPr>
            <p:sp>
              <p:nvSpPr>
                <p:cNvPr id="272" name="AutoShape 20"/>
                <p:cNvSpPr>
                  <a:spLocks noChangeArrowheads="1"/>
                </p:cNvSpPr>
                <p:nvPr/>
              </p:nvSpPr>
              <p:spPr bwMode="auto">
                <a:xfrm>
                  <a:off x="345" y="676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3" name="AutoShape 2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-778" y="1674"/>
                  <a:ext cx="2119" cy="137"/>
                </a:xfrm>
                <a:prstGeom prst="parallelogram">
                  <a:avLst>
                    <a:gd name="adj" fmla="val 10068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eaVert" wrap="none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4" name="AutoShape 22"/>
                <p:cNvSpPr>
                  <a:spLocks noChangeArrowheads="1"/>
                </p:cNvSpPr>
                <p:nvPr/>
              </p:nvSpPr>
              <p:spPr bwMode="auto">
                <a:xfrm>
                  <a:off x="291" y="728"/>
                  <a:ext cx="2068" cy="2838"/>
                </a:xfrm>
                <a:prstGeom prst="cube">
                  <a:avLst>
                    <a:gd name="adj" fmla="val 5417"/>
                  </a:avLst>
                </a:prstGeom>
                <a:solidFill>
                  <a:srgbClr val="DDDDD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5" name="AutoShape 23"/>
                <p:cNvSpPr>
                  <a:spLocks noChangeArrowheads="1"/>
                </p:cNvSpPr>
                <p:nvPr/>
              </p:nvSpPr>
              <p:spPr bwMode="auto">
                <a:xfrm>
                  <a:off x="214" y="813"/>
                  <a:ext cx="2069" cy="2798"/>
                </a:xfrm>
                <a:prstGeom prst="cube">
                  <a:avLst>
                    <a:gd name="adj" fmla="val 690"/>
                  </a:avLst>
                </a:prstGeom>
                <a:solidFill>
                  <a:srgbClr val="A03E3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119984" tIns="62392" rIns="119984" bIns="62392" anchor="ctr"/>
                <a:lstStyle/>
                <a:p>
                  <a:pPr defTabSz="913561">
                    <a:defRPr/>
                  </a:pPr>
                  <a:endParaRPr lang="ru-RU" altLang="ru-RU" sz="933" kern="0">
                    <a:solidFill>
                      <a:prstClr val="white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267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screen">
                <a:extLst>
                  <a:ext uri="{BEBA8EAE-BF5A-486C-A8C5-ECC9F3942E4B}">
                    <a14:imgProps xmlns:a14="http://schemas.microsoft.com/office/drawing/2010/main" xmlns="">
                      <a14:imgLayer r:embed="rId6">
                        <a14:imgEffect>
                          <a14:saturation sat="2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 l="11433" t="15867" r="6549" b="14658"/>
              <a:stretch/>
            </p:blipFill>
            <p:spPr bwMode="auto">
              <a:xfrm>
                <a:off x="7851443" y="3322482"/>
                <a:ext cx="1186555" cy="1475737"/>
              </a:xfrm>
              <a:prstGeom prst="rect">
                <a:avLst/>
              </a:prstGeom>
              <a:gradFill>
                <a:gsLst>
                  <a:gs pos="0">
                    <a:srgbClr val="FFEFD1"/>
                  </a:gs>
                  <a:gs pos="64999">
                    <a:srgbClr val="F0EBD5"/>
                  </a:gs>
                  <a:gs pos="100000">
                    <a:srgbClr val="D1C39F"/>
                  </a:gs>
                </a:gsLst>
                <a:lin ang="5400000" scaled="0"/>
              </a:gradFill>
              <a:ln w="1270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dkEdge">
                <a:bevelT w="50800" h="50800"/>
                <a:bevelB/>
              </a:sp3d>
            </p:spPr>
          </p:pic>
          <p:grpSp>
            <p:nvGrpSpPr>
              <p:cNvPr id="268" name="Группа 267"/>
              <p:cNvGrpSpPr/>
              <p:nvPr/>
            </p:nvGrpSpPr>
            <p:grpSpPr>
              <a:xfrm>
                <a:off x="8260095" y="3415292"/>
                <a:ext cx="347983" cy="419821"/>
                <a:chOff x="6101904" y="1302907"/>
                <a:chExt cx="707253" cy="853259"/>
              </a:xfrm>
            </p:grpSpPr>
            <p:sp>
              <p:nvSpPr>
                <p:cNvPr id="270" name="Freeform 6"/>
                <p:cNvSpPr>
                  <a:spLocks/>
                </p:cNvSpPr>
                <p:nvPr/>
              </p:nvSpPr>
              <p:spPr bwMode="auto">
                <a:xfrm>
                  <a:off x="6101904" y="1302907"/>
                  <a:ext cx="707253" cy="853259"/>
                </a:xfrm>
                <a:custGeom>
                  <a:avLst/>
                  <a:gdLst>
                    <a:gd name="T0" fmla="*/ 11169 w 11189"/>
                    <a:gd name="T1" fmla="*/ 11270 h 13462"/>
                    <a:gd name="T2" fmla="*/ 9749 w 11189"/>
                    <a:gd name="T3" fmla="*/ 12576 h 13462"/>
                    <a:gd name="T4" fmla="*/ 9749 w 11189"/>
                    <a:gd name="T5" fmla="*/ 12576 h 13462"/>
                    <a:gd name="T6" fmla="*/ 6868 w 11189"/>
                    <a:gd name="T7" fmla="*/ 12576 h 13462"/>
                    <a:gd name="T8" fmla="*/ 5611 w 11189"/>
                    <a:gd name="T9" fmla="*/ 13462 h 13462"/>
                    <a:gd name="T10" fmla="*/ 4336 w 11189"/>
                    <a:gd name="T11" fmla="*/ 12576 h 13462"/>
                    <a:gd name="T12" fmla="*/ 4336 w 11189"/>
                    <a:gd name="T13" fmla="*/ 12576 h 13462"/>
                    <a:gd name="T14" fmla="*/ 1336 w 11189"/>
                    <a:gd name="T15" fmla="*/ 12576 h 13462"/>
                    <a:gd name="T16" fmla="*/ 10 w 11189"/>
                    <a:gd name="T17" fmla="*/ 11270 h 13462"/>
                    <a:gd name="T18" fmla="*/ 10 w 11189"/>
                    <a:gd name="T19" fmla="*/ 11270 h 13462"/>
                    <a:gd name="T20" fmla="*/ 10 w 11189"/>
                    <a:gd name="T21" fmla="*/ 11245 h 13462"/>
                    <a:gd name="T22" fmla="*/ 0 w 11189"/>
                    <a:gd name="T23" fmla="*/ 11245 h 13462"/>
                    <a:gd name="T24" fmla="*/ 0 w 11189"/>
                    <a:gd name="T25" fmla="*/ 0 h 13462"/>
                    <a:gd name="T26" fmla="*/ 11189 w 11189"/>
                    <a:gd name="T27" fmla="*/ 0 h 13462"/>
                    <a:gd name="T28" fmla="*/ 11189 w 11189"/>
                    <a:gd name="T29" fmla="*/ 11245 h 13462"/>
                    <a:gd name="T30" fmla="*/ 11169 w 11189"/>
                    <a:gd name="T31" fmla="*/ 11245 h 13462"/>
                    <a:gd name="T32" fmla="*/ 11169 w 11189"/>
                    <a:gd name="T33" fmla="*/ 11270 h 134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1189" h="13462">
                      <a:moveTo>
                        <a:pt x="11169" y="11270"/>
                      </a:moveTo>
                      <a:cubicBezTo>
                        <a:pt x="11189" y="12177"/>
                        <a:pt x="10650" y="12576"/>
                        <a:pt x="9749" y="12576"/>
                      </a:cubicBezTo>
                      <a:lnTo>
                        <a:pt x="9749" y="12576"/>
                      </a:lnTo>
                      <a:lnTo>
                        <a:pt x="6868" y="12576"/>
                      </a:lnTo>
                      <a:cubicBezTo>
                        <a:pt x="6200" y="12576"/>
                        <a:pt x="5647" y="13119"/>
                        <a:pt x="5611" y="13462"/>
                      </a:cubicBezTo>
                      <a:cubicBezTo>
                        <a:pt x="5626" y="13129"/>
                        <a:pt x="4968" y="12535"/>
                        <a:pt x="4336" y="12576"/>
                      </a:cubicBezTo>
                      <a:lnTo>
                        <a:pt x="4336" y="12576"/>
                      </a:lnTo>
                      <a:lnTo>
                        <a:pt x="1336" y="12576"/>
                      </a:lnTo>
                      <a:cubicBezTo>
                        <a:pt x="424" y="12576"/>
                        <a:pt x="10" y="12177"/>
                        <a:pt x="10" y="11270"/>
                      </a:cubicBezTo>
                      <a:lnTo>
                        <a:pt x="10" y="11270"/>
                      </a:lnTo>
                      <a:lnTo>
                        <a:pt x="10" y="11245"/>
                      </a:lnTo>
                      <a:lnTo>
                        <a:pt x="0" y="11245"/>
                      </a:lnTo>
                      <a:lnTo>
                        <a:pt x="0" y="0"/>
                      </a:lnTo>
                      <a:lnTo>
                        <a:pt x="11189" y="0"/>
                      </a:lnTo>
                      <a:lnTo>
                        <a:pt x="11189" y="11245"/>
                      </a:lnTo>
                      <a:lnTo>
                        <a:pt x="11169" y="11245"/>
                      </a:lnTo>
                      <a:lnTo>
                        <a:pt x="11169" y="11270"/>
                      </a:lnTo>
                      <a:close/>
                    </a:path>
                  </a:pathLst>
                </a:custGeom>
                <a:solidFill>
                  <a:srgbClr val="DD2A1B"/>
                </a:solidFill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vert="horz" wrap="square" lIns="162539" tIns="81269" rIns="162539" bIns="8126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  <a:p>
                  <a:pPr defTabSz="913561">
                    <a:defRPr/>
                  </a:pPr>
                  <a:endParaRPr lang="ru-RU" sz="1867" kern="0" dirty="0">
                    <a:solidFill>
                      <a:srgbClr val="000000"/>
                    </a:solidFill>
                    <a:latin typeface="Arial"/>
                    <a:cs typeface="Arial" panose="020B0604020202020204" pitchFamily="34" charset="0"/>
                  </a:endParaRPr>
                </a:p>
              </p:txBody>
            </p:sp>
            <p:pic>
              <p:nvPicPr>
                <p:cNvPr id="271" name="Рисунок 270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duotone>
                    <a:srgbClr val="DAEDEF">
                      <a:shade val="45000"/>
                      <a:satMod val="135000"/>
                    </a:srgb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52814" y="1446315"/>
                  <a:ext cx="587608" cy="604433"/>
                </a:xfrm>
                <a:prstGeom prst="rect">
                  <a:avLst/>
                </a:prstGeom>
                <a:noFill/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69" name="Text Box 89"/>
              <p:cNvSpPr txBox="1">
                <a:spLocks noChangeArrowheads="1"/>
              </p:cNvSpPr>
              <p:nvPr/>
            </p:nvSpPr>
            <p:spPr bwMode="auto">
              <a:xfrm>
                <a:off x="7868062" y="3899358"/>
                <a:ext cx="1132050" cy="5929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ПОСТАНОВЛЕНИЕ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Правительства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Российской Федерации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800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от 4.07.2013 г. № 565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endParaRPr lang="ru-RU" sz="5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667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«Об утверждении Положения </a:t>
                </a:r>
              </a:p>
              <a:p>
                <a:pPr algn="ctr" defTabSz="913561">
                  <a:lnSpc>
                    <a:spcPct val="90000"/>
                  </a:lnSpc>
                  <a:defRPr/>
                </a:pPr>
                <a:r>
                  <a:rPr lang="ru-RU" sz="667" b="1" kern="0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о военно-врачебной экспертизе»</a:t>
                </a:r>
              </a:p>
            </p:txBody>
          </p:sp>
        </p:grpSp>
        <p:grpSp>
          <p:nvGrpSpPr>
            <p:cNvPr id="263" name="Группа 262"/>
            <p:cNvGrpSpPr/>
            <p:nvPr/>
          </p:nvGrpSpPr>
          <p:grpSpPr>
            <a:xfrm>
              <a:off x="3234522" y="1906566"/>
              <a:ext cx="891469" cy="101123"/>
              <a:chOff x="8233817" y="4618220"/>
              <a:chExt cx="3540661" cy="87313"/>
            </a:xfrm>
          </p:grpSpPr>
          <p:sp>
            <p:nvSpPr>
              <p:cNvPr id="264" name="Text Box 89"/>
              <p:cNvSpPr txBox="1">
                <a:spLocks noChangeArrowheads="1"/>
              </p:cNvSpPr>
              <p:nvPr/>
            </p:nvSpPr>
            <p:spPr bwMode="auto">
              <a:xfrm>
                <a:off x="9255971" y="4618220"/>
                <a:ext cx="113205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5" name="Text Box 89"/>
              <p:cNvSpPr txBox="1">
                <a:spLocks noChangeArrowheads="1"/>
              </p:cNvSpPr>
              <p:nvPr/>
            </p:nvSpPr>
            <p:spPr bwMode="auto">
              <a:xfrm>
                <a:off x="8233817" y="4626984"/>
                <a:ext cx="3540661" cy="785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913561">
                  <a:defRPr/>
                </a:pPr>
                <a:endParaRPr lang="ru-RU" sz="9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Narrow" panose="020B0606020202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76" name="Прямоугольник 275"/>
          <p:cNvSpPr/>
          <p:nvPr/>
        </p:nvSpPr>
        <p:spPr>
          <a:xfrm>
            <a:off x="3996646" y="1765226"/>
            <a:ext cx="7745116" cy="302111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7" name="Прямоугольник 276"/>
          <p:cNvSpPr/>
          <p:nvPr/>
        </p:nvSpPr>
        <p:spPr>
          <a:xfrm>
            <a:off x="3988900" y="1776906"/>
            <a:ext cx="7775587" cy="2862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073812">
              <a:lnSpc>
                <a:spcPct val="90000"/>
              </a:lnSpc>
              <a:defRPr/>
            </a:pP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Указы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Президента Российской Федерации и </a:t>
            </a: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федеральные законы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Российской Федерации</a:t>
            </a:r>
          </a:p>
        </p:txBody>
      </p:sp>
      <p:sp>
        <p:nvSpPr>
          <p:cNvPr id="278" name="Прямоугольник 277"/>
          <p:cNvSpPr/>
          <p:nvPr/>
        </p:nvSpPr>
        <p:spPr>
          <a:xfrm>
            <a:off x="4033771" y="4470437"/>
            <a:ext cx="7745116" cy="302111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7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9" name="Прямоугольник 278"/>
          <p:cNvSpPr/>
          <p:nvPr/>
        </p:nvSpPr>
        <p:spPr>
          <a:xfrm>
            <a:off x="4026025" y="4482117"/>
            <a:ext cx="7775587" cy="28623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073812">
              <a:lnSpc>
                <a:spcPct val="90000"/>
              </a:lnSpc>
            </a:pPr>
            <a:r>
              <a:rPr lang="ru-RU" sz="1400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Постановления </a:t>
            </a:r>
            <a:r>
              <a:rPr lang="ru-RU" sz="1400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Правительства Российской Федерации </a:t>
            </a:r>
          </a:p>
        </p:txBody>
      </p:sp>
      <p:pic>
        <p:nvPicPr>
          <p:cNvPr id="28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906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1" name="Прямоугольник 280"/>
          <p:cNvSpPr/>
          <p:nvPr/>
        </p:nvSpPr>
        <p:spPr>
          <a:xfrm>
            <a:off x="3996646" y="863480"/>
            <a:ext cx="8014732" cy="521545"/>
          </a:xfrm>
          <a:prstGeom prst="rect">
            <a:avLst/>
          </a:prstGeom>
          <a:gradFill flip="none" rotWithShape="1">
            <a:gsLst>
              <a:gs pos="0">
                <a:srgbClr val="FFCCCC"/>
              </a:gs>
              <a:gs pos="29000">
                <a:schemeClr val="bg1">
                  <a:lumMod val="65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2" name="Прямоугольник 281"/>
          <p:cNvSpPr/>
          <p:nvPr/>
        </p:nvSpPr>
        <p:spPr>
          <a:xfrm>
            <a:off x="4230825" y="877667"/>
            <a:ext cx="7815897" cy="545662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207771">
              <a:lnSpc>
                <a:spcPct val="85000"/>
              </a:lnSpc>
            </a:pPr>
            <a:r>
              <a:rPr lang="ru-RU" sz="1733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Narrow" pitchFamily="34" charset="0"/>
                <a:cs typeface="Arial" pitchFamily="34" charset="0"/>
              </a:rPr>
              <a:t> </a:t>
            </a:r>
            <a:r>
              <a:rPr lang="ru-RU" sz="1733" b="1" kern="0" dirty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УСТАНОВИТЬ ЧИСЛЕННОСТЬ </a:t>
            </a:r>
            <a:r>
              <a:rPr lang="ru-RU" sz="1733" b="1" kern="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МОБИЛИЗАЦИОННОГО ЛЮДСКОГО РЕЗЕРВА </a:t>
            </a:r>
            <a:r>
              <a:rPr lang="ru-RU" sz="1733" b="1" kern="0" spc="-27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ВООРУЖЕННЫХ СИЛ РОССИЙСКОЙ ФЕДЕРАЦИИ В КОЛИЧЕСТВЕ </a:t>
            </a:r>
            <a:r>
              <a:rPr lang="ru-RU" sz="1733" b="1" kern="0" spc="-27" dirty="0">
                <a:solidFill>
                  <a:srgbClr val="FF0000"/>
                </a:solidFill>
                <a:latin typeface="Arial Narrow" pitchFamily="34" charset="0"/>
                <a:ea typeface="Times New Roman"/>
                <a:cs typeface="Arial" panose="020B0604020202020204" pitchFamily="34" charset="0"/>
              </a:rPr>
              <a:t>100 ТЫС. ЧЕЛОВЕК</a:t>
            </a:r>
          </a:p>
        </p:txBody>
      </p:sp>
      <p:pic>
        <p:nvPicPr>
          <p:cNvPr id="2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484727" y="863479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84" name="Овал 283"/>
          <p:cNvSpPr/>
          <p:nvPr/>
        </p:nvSpPr>
        <p:spPr>
          <a:xfrm>
            <a:off x="3528977" y="935083"/>
            <a:ext cx="376099" cy="384004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5" name="Скругленный прямоугольник 1"/>
          <p:cNvSpPr/>
          <p:nvPr/>
        </p:nvSpPr>
        <p:spPr>
          <a:xfrm rot="18868575">
            <a:off x="3597280" y="1090503"/>
            <a:ext cx="310024" cy="6832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86" name="Скругленный прямоугольник 285"/>
          <p:cNvSpPr/>
          <p:nvPr/>
        </p:nvSpPr>
        <p:spPr>
          <a:xfrm rot="2770301">
            <a:off x="3574670" y="1133604"/>
            <a:ext cx="124524" cy="83731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133" kern="0" dirty="0">
              <a:solidFill>
                <a:prstClr val="white"/>
              </a:solidFill>
              <a:latin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734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Прямоугольник 334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957" tIns="32481" rIns="64957" bIns="32481" rtlCol="0" anchor="ctr">
            <a:noAutofit/>
          </a:bodyPr>
          <a:lstStyle/>
          <a:p>
            <a:pPr algn="ctr" defTabSz="609943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541867" y="42533"/>
            <a:ext cx="110004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4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Отбор в мобилизационный людской резерв</a:t>
            </a:r>
            <a:endParaRPr lang="ru-RU" sz="18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Номер слайда 1"/>
          <p:cNvSpPr txBox="1">
            <a:spLocks/>
          </p:cNvSpPr>
          <p:nvPr/>
        </p:nvSpPr>
        <p:spPr>
          <a:xfrm>
            <a:off x="11542333" y="45373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667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2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5918201" y="619657"/>
            <a:ext cx="6180665" cy="6135256"/>
          </a:xfrm>
          <a:prstGeom prst="roundRect">
            <a:avLst>
              <a:gd name="adj" fmla="val 2747"/>
            </a:avLst>
          </a:prstGeom>
          <a:gradFill>
            <a:gsLst>
              <a:gs pos="0">
                <a:schemeClr val="accent2">
                  <a:lumMod val="60000"/>
                  <a:lumOff val="40000"/>
                </a:schemeClr>
              </a:gs>
              <a:gs pos="69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0"/>
          </a:gradFill>
          <a:ln w="12700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  <p:txBody>
          <a:bodyPr lIns="47944" tIns="0" rIns="0" bIns="0" rtlCol="0" anchor="t"/>
          <a:lstStyle/>
          <a:p>
            <a:pPr algn="ctr" defTabSz="912219">
              <a:lnSpc>
                <a:spcPct val="90000"/>
              </a:lnSpc>
              <a:spcAft>
                <a:spcPts val="400"/>
              </a:spcAft>
              <a:defRPr/>
            </a:pPr>
            <a:r>
              <a:rPr lang="ru-RU" sz="1400" kern="0" dirty="0">
                <a:ln w="9525">
                  <a:noFill/>
                  <a:prstDash val="solid"/>
                </a:ln>
                <a:solidFill>
                  <a:prstClr val="black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6913832" y="684944"/>
            <a:ext cx="4178241" cy="274664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 defTabSz="777519">
              <a:lnSpc>
                <a:spcPct val="80000"/>
              </a:lnSpc>
              <a:defRPr/>
            </a:pPr>
            <a:r>
              <a:rPr lang="ru-RU" sz="2133" b="1" dirty="0">
                <a:ln w="3175">
                  <a:noFill/>
                  <a:prstDash val="solid"/>
                </a:ln>
                <a:solidFill>
                  <a:srgbClr val="44546A">
                    <a:lumMod val="50000"/>
                  </a:srgbClr>
                </a:solidFill>
                <a:latin typeface="Arial Narrow" panose="020B0606020202030204" pitchFamily="34" charset="0"/>
                <a:ea typeface="KaiTi" pitchFamily="49" charset="-122"/>
                <a:cs typeface="Times New Roman" pitchFamily="18" charset="0"/>
              </a:rPr>
              <a:t>Субъект Российской Федерации</a:t>
            </a: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6844355" y="5359401"/>
            <a:ext cx="5120044" cy="1298423"/>
          </a:xfrm>
          <a:prstGeom prst="roundRect">
            <a:avLst>
              <a:gd name="adj" fmla="val 5831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092581" y="5477364"/>
            <a:ext cx="2689471" cy="525144"/>
          </a:xfrm>
          <a:prstGeom prst="rect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716097">
              <a:lnSpc>
                <a:spcPct val="80000"/>
              </a:lnSpc>
            </a:pPr>
            <a:r>
              <a:rPr lang="ru-RU" sz="21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МОБИЛИЗАЦИОННЫЙ</a:t>
            </a:r>
          </a:p>
          <a:p>
            <a:pPr algn="ctr" defTabSz="716097">
              <a:lnSpc>
                <a:spcPct val="80000"/>
              </a:lnSpc>
            </a:pPr>
            <a:r>
              <a:rPr lang="ru-RU" sz="21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ЛЮДСКОЙ РЕЗЕРВ</a:t>
            </a:r>
          </a:p>
        </p:txBody>
      </p:sp>
      <p:sp>
        <p:nvSpPr>
          <p:cNvPr id="96" name="Стрелка вниз 95"/>
          <p:cNvSpPr/>
          <p:nvPr/>
        </p:nvSpPr>
        <p:spPr>
          <a:xfrm rot="10800000" flipH="1">
            <a:off x="8666207" y="4439756"/>
            <a:ext cx="1466333" cy="847085"/>
          </a:xfrm>
          <a:prstGeom prst="downArrow">
            <a:avLst>
              <a:gd name="adj1" fmla="val 74139"/>
              <a:gd name="adj2" fmla="val 45062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Выгнутая влево стрелка 102"/>
          <p:cNvSpPr/>
          <p:nvPr/>
        </p:nvSpPr>
        <p:spPr>
          <a:xfrm>
            <a:off x="6085956" y="1637883"/>
            <a:ext cx="760323" cy="2443476"/>
          </a:xfrm>
          <a:prstGeom prst="curv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4" name="Скругленный прямоугольник 103"/>
          <p:cNvSpPr/>
          <p:nvPr/>
        </p:nvSpPr>
        <p:spPr>
          <a:xfrm>
            <a:off x="29125" y="3259667"/>
            <a:ext cx="2806864" cy="3495248"/>
          </a:xfrm>
          <a:prstGeom prst="roundRect">
            <a:avLst>
              <a:gd name="adj" fmla="val 3580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Text Box 42"/>
          <p:cNvSpPr txBox="1">
            <a:spLocks noChangeArrowheads="1"/>
          </p:cNvSpPr>
          <p:nvPr/>
        </p:nvSpPr>
        <p:spPr bwMode="auto">
          <a:xfrm>
            <a:off x="124207" y="3245171"/>
            <a:ext cx="2709844" cy="24622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9194">
              <a:defRPr/>
            </a:pPr>
            <a:r>
              <a:rPr lang="ru-RU" sz="1600" dirty="0"/>
              <a:t>Военный комиссариат</a:t>
            </a:r>
          </a:p>
        </p:txBody>
      </p:sp>
      <p:sp>
        <p:nvSpPr>
          <p:cNvPr id="106" name="Скругленный прямоугольник 105"/>
          <p:cNvSpPr/>
          <p:nvPr/>
        </p:nvSpPr>
        <p:spPr>
          <a:xfrm>
            <a:off x="2933515" y="624457"/>
            <a:ext cx="2857685" cy="6130456"/>
          </a:xfrm>
          <a:prstGeom prst="roundRect">
            <a:avLst>
              <a:gd name="adj" fmla="val 3182"/>
            </a:avLst>
          </a:prstGeom>
          <a:gradFill>
            <a:gsLst>
              <a:gs pos="0">
                <a:schemeClr val="accent1">
                  <a:tint val="66000"/>
                  <a:satMod val="160000"/>
                  <a:alpha val="52000"/>
                </a:schemeClr>
              </a:gs>
              <a:gs pos="50000">
                <a:schemeClr val="accent1">
                  <a:tint val="44500"/>
                  <a:satMod val="160000"/>
                  <a:alpha val="51000"/>
                </a:schemeClr>
              </a:gs>
              <a:gs pos="100000">
                <a:schemeClr val="accent1">
                  <a:tint val="23500"/>
                  <a:satMod val="160000"/>
                  <a:alpha val="41000"/>
                </a:schemeClr>
              </a:gs>
            </a:gsLst>
            <a:lin ang="5400000" scaled="0"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ru-RU" sz="240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08" name="Группа 107"/>
          <p:cNvGrpSpPr/>
          <p:nvPr/>
        </p:nvGrpSpPr>
        <p:grpSpPr>
          <a:xfrm>
            <a:off x="67733" y="594131"/>
            <a:ext cx="2726267" cy="2230756"/>
            <a:chOff x="12820018" y="-1568817"/>
            <a:chExt cx="2044700" cy="1096781"/>
          </a:xfrm>
        </p:grpSpPr>
        <p:sp>
          <p:nvSpPr>
            <p:cNvPr id="109" name="Скругленный прямоугольник 108"/>
            <p:cNvSpPr/>
            <p:nvPr/>
          </p:nvSpPr>
          <p:spPr>
            <a:xfrm>
              <a:off x="12820018" y="-1568817"/>
              <a:ext cx="2044700" cy="1096781"/>
            </a:xfrm>
            <a:prstGeom prst="roundRect">
              <a:avLst>
                <a:gd name="adj" fmla="val 4355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6350" cap="flat" cmpd="sng" algn="ctr">
              <a:solidFill>
                <a:schemeClr val="accent2">
                  <a:lumMod val="75000"/>
                </a:schemeClr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 Box 42"/>
            <p:cNvSpPr txBox="1">
              <a:spLocks noChangeArrowheads="1"/>
            </p:cNvSpPr>
            <p:nvPr/>
          </p:nvSpPr>
          <p:spPr bwMode="auto">
            <a:xfrm>
              <a:off x="12852590" y="-1554532"/>
              <a:ext cx="1936107" cy="11100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467" dirty="0"/>
                <a:t>Кандидаты в резервисты</a:t>
              </a:r>
            </a:p>
          </p:txBody>
        </p:sp>
      </p:grpSp>
      <p:grpSp>
        <p:nvGrpSpPr>
          <p:cNvPr id="111" name="Группа 110"/>
          <p:cNvGrpSpPr/>
          <p:nvPr/>
        </p:nvGrpSpPr>
        <p:grpSpPr>
          <a:xfrm>
            <a:off x="3006363" y="959606"/>
            <a:ext cx="2692715" cy="2489150"/>
            <a:chOff x="12858153" y="-1657146"/>
            <a:chExt cx="1949416" cy="1194748"/>
          </a:xfrm>
        </p:grpSpPr>
        <p:sp>
          <p:nvSpPr>
            <p:cNvPr id="112" name="Скругленный прямоугольник 111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Text Box 42"/>
            <p:cNvSpPr txBox="1">
              <a:spLocks noChangeArrowheads="1"/>
            </p:cNvSpPr>
            <p:nvPr/>
          </p:nvSpPr>
          <p:spPr bwMode="auto">
            <a:xfrm>
              <a:off x="12867157" y="-913427"/>
              <a:ext cx="1915737" cy="2953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333" dirty="0"/>
                <a:t>Граждане, заключившие контракт</a:t>
              </a:r>
            </a:p>
            <a:p>
              <a:pPr defTabSz="929194">
                <a:spcBef>
                  <a:spcPts val="0"/>
                </a:spcBef>
                <a:defRPr/>
              </a:pPr>
              <a:r>
                <a:rPr lang="ru-RU" sz="1333" dirty="0"/>
                <a:t>о пребывании в мобилизационном людском резерве</a:t>
              </a:r>
            </a:p>
          </p:txBody>
        </p:sp>
        <p:sp>
          <p:nvSpPr>
            <p:cNvPr id="61" name="Text Box 42"/>
            <p:cNvSpPr txBox="1">
              <a:spLocks noChangeArrowheads="1"/>
            </p:cNvSpPr>
            <p:nvPr/>
          </p:nvSpPr>
          <p:spPr bwMode="auto">
            <a:xfrm>
              <a:off x="13392179" y="-1642620"/>
              <a:ext cx="873527" cy="98454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333" dirty="0"/>
                <a:t>РЕЗЕРВИСТЫ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888268" y="884965"/>
            <a:ext cx="919797" cy="873537"/>
            <a:chOff x="5410198" y="1014776"/>
            <a:chExt cx="796176" cy="756133"/>
          </a:xfrm>
        </p:grpSpPr>
        <p:pic>
          <p:nvPicPr>
            <p:cNvPr id="117" name="Рисунок 65" descr="https://img2.freepng.ru/20180219/rte/kisspng-silhouette-person-clip-art-silhouette-5a8b05ec596e36.477045841519060460366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2173" y="1025828"/>
              <a:ext cx="234201" cy="7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8" name="Рисунок 79" descr="https://img2.freepng.ru/20180315/sjq/kisspng-businessperson-clip-art-business-people-pics-5aaaad22138462.8567779715211348820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6808" y="1024070"/>
              <a:ext cx="246830" cy="74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Рисунок 65" descr="https://img2.freepng.ru/20180219/rte/kisspng-silhouette-person-clip-art-silhouette-5a8b05ec596e36.4770458415190604603663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198" y="1025828"/>
              <a:ext cx="234201" cy="745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Рисунок 79" descr="https://img2.freepng.ru/20180315/sjq/kisspng-businessperson-clip-art-business-people-pics-5aaaad22138462.85677797152113488208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7620" y="1014776"/>
              <a:ext cx="246830" cy="740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3645434" y="1324859"/>
            <a:ext cx="1459101" cy="991917"/>
            <a:chOff x="7575138" y="1017755"/>
            <a:chExt cx="1094326" cy="743938"/>
          </a:xfrm>
        </p:grpSpPr>
        <p:pic>
          <p:nvPicPr>
            <p:cNvPr id="121" name="Рисунок 58" descr="http://ae01.alicdn.com/kf/HTB1cZyLMVXXXXb9XpXXq6xXFXXXM.jpg_q5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781345" y="1017755"/>
              <a:ext cx="345194" cy="727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" name="Рисунок 59" descr="http://ae01.alicdn.com/kf/HTB1cZyLMVXXXXb9XpXXq6xXFXXXM.jpg_q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575138" y="1030544"/>
              <a:ext cx="259367" cy="72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" name="Рисунок 59" descr="http://ae01.alicdn.com/kf/HTB1cZyLMVXXXXb9XpXXq6xXFXXXM.jpg_q50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74782" y="1039068"/>
              <a:ext cx="259367" cy="72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4" name="Рисунок 58" descr="http://ae01.alicdn.com/kf/HTB1cZyLMVXXXXb9XpXXq6xXFXXXM.jpg_q50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324270" y="1028021"/>
              <a:ext cx="345194" cy="727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5" name="Text Box 42"/>
          <p:cNvSpPr txBox="1">
            <a:spLocks noChangeArrowheads="1"/>
          </p:cNvSpPr>
          <p:nvPr/>
        </p:nvSpPr>
        <p:spPr bwMode="auto">
          <a:xfrm>
            <a:off x="2971409" y="635703"/>
            <a:ext cx="2781896" cy="2711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no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9194">
              <a:lnSpc>
                <a:spcPts val="1333"/>
              </a:lnSpc>
              <a:defRPr/>
            </a:pPr>
            <a:r>
              <a:rPr lang="ru-RU" sz="1600" dirty="0"/>
              <a:t>Воинская часть-формирователь</a:t>
            </a:r>
          </a:p>
        </p:txBody>
      </p:sp>
      <p:pic>
        <p:nvPicPr>
          <p:cNvPr id="130" name="Рисунок 129" descr="C:\Users\abiksenteeva\Desktop\Новая папка\Т-12_20-57\IMG-20210121-WA0087.jpg"/>
          <p:cNvPicPr preferRelativeResize="0"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6962" y="4513799"/>
            <a:ext cx="1654609" cy="165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1" name="Picture 460" descr="caoc_psa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28799" b="43094"/>
          <a:stretch>
            <a:fillRect/>
          </a:stretch>
        </p:blipFill>
        <p:spPr bwMode="auto">
          <a:xfrm>
            <a:off x="3218079" y="4675855"/>
            <a:ext cx="2443288" cy="129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7" name="Picture 5" descr="C:\Users\ab2607\Desktop\Заявление.jpe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033445" y="4426683"/>
            <a:ext cx="1732755" cy="2243599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8" name="Прямоугольник 137"/>
          <p:cNvSpPr/>
          <p:nvPr/>
        </p:nvSpPr>
        <p:spPr>
          <a:xfrm>
            <a:off x="1045283" y="4426683"/>
            <a:ext cx="1232500" cy="70769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1219079">
              <a:defRPr/>
            </a:pPr>
            <a:r>
              <a:rPr lang="ru-RU" sz="1333" b="1" i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Заявление </a:t>
            </a:r>
          </a:p>
          <a:p>
            <a:pPr algn="ctr" defTabSz="1219079">
              <a:defRPr/>
            </a:pPr>
            <a:r>
              <a:rPr lang="ru-RU" sz="1333" b="1" i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поступлении</a:t>
            </a:r>
          </a:p>
          <a:p>
            <a:pPr algn="ctr" defTabSz="1219079">
              <a:defRPr/>
            </a:pPr>
            <a:r>
              <a:rPr lang="ru-RU" sz="1333" b="1" i="1" kern="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резерв</a:t>
            </a:r>
          </a:p>
        </p:txBody>
      </p:sp>
      <p:graphicFrame>
        <p:nvGraphicFramePr>
          <p:cNvPr id="139" name="Объект 138"/>
          <p:cNvGraphicFramePr>
            <a:graphicFrameLocks noChangeAspect="1"/>
          </p:cNvGraphicFramePr>
          <p:nvPr>
            <p:extLst/>
          </p:nvPr>
        </p:nvGraphicFramePr>
        <p:xfrm>
          <a:off x="3044240" y="4426684"/>
          <a:ext cx="1671693" cy="2267859"/>
        </p:xfrm>
        <a:graphic>
          <a:graphicData uri="http://schemas.openxmlformats.org/presentationml/2006/ole">
            <p:oleObj spid="_x0000_s1053" name="Acrobat Document" r:id="rId12" imgW="7552440" imgH="10693080" progId="">
              <p:embed/>
            </p:oleObj>
          </a:graphicData>
        </a:graphic>
      </p:graphicFrame>
      <p:sp>
        <p:nvSpPr>
          <p:cNvPr id="140" name="Прямоугольник 139"/>
          <p:cNvSpPr/>
          <p:nvPr/>
        </p:nvSpPr>
        <p:spPr>
          <a:xfrm>
            <a:off x="3089110" y="4422195"/>
            <a:ext cx="1252788" cy="70769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 </a:t>
            </a:r>
          </a:p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пребывании</a:t>
            </a:r>
          </a:p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резерве </a:t>
            </a:r>
          </a:p>
        </p:txBody>
      </p:sp>
      <p:sp>
        <p:nvSpPr>
          <p:cNvPr id="115" name="Стрелка вправо 114"/>
          <p:cNvSpPr/>
          <p:nvPr/>
        </p:nvSpPr>
        <p:spPr>
          <a:xfrm>
            <a:off x="120919" y="3407805"/>
            <a:ext cx="3784067" cy="1041188"/>
          </a:xfrm>
          <a:prstGeom prst="rightArrow">
            <a:avLst>
              <a:gd name="adj1" fmla="val 71500"/>
              <a:gd name="adj2" fmla="val 60684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9194" eaLnBrk="0" hangingPunct="0">
              <a:defRPr/>
            </a:pPr>
            <a:r>
              <a:rPr lang="ru-RU" sz="1467" b="1" i="1" kern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Кандидаты, прошедшие отбор направляются в воинскую часть </a:t>
            </a:r>
          </a:p>
          <a:p>
            <a:pPr algn="ctr" defTabSz="929194" eaLnBrk="0" hangingPunct="0">
              <a:defRPr/>
            </a:pPr>
            <a:r>
              <a:rPr lang="ru-RU" sz="1467" b="1" i="1" kern="0" dirty="0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для заключения контракта</a:t>
            </a:r>
            <a:endParaRPr lang="ru-RU" sz="2133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1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" name="Скругленный прямоугольник 80"/>
          <p:cNvSpPr/>
          <p:nvPr/>
        </p:nvSpPr>
        <p:spPr>
          <a:xfrm>
            <a:off x="6846277" y="3135912"/>
            <a:ext cx="5134139" cy="1245155"/>
          </a:xfrm>
          <a:prstGeom prst="roundRect">
            <a:avLst>
              <a:gd name="adj" fmla="val 474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913831" y="3204981"/>
            <a:ext cx="5013927" cy="525144"/>
          </a:xfrm>
          <a:prstGeom prst="rect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 defTabSz="716097">
              <a:lnSpc>
                <a:spcPct val="80000"/>
              </a:lnSpc>
            </a:pPr>
            <a:r>
              <a:rPr lang="ru-RU" sz="213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ГОСУДАРСТВЕННОЕ</a:t>
            </a:r>
          </a:p>
          <a:p>
            <a:pPr algn="ctr" defTabSz="716097">
              <a:lnSpc>
                <a:spcPct val="80000"/>
              </a:lnSpc>
            </a:pPr>
            <a:r>
              <a:rPr lang="ru-RU" sz="2133" b="1" kern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itchFamily="34" charset="0"/>
              </a:rPr>
              <a:t>УНИТАРНОЕ ПРЕДПРИЯТИЕ</a:t>
            </a:r>
          </a:p>
        </p:txBody>
      </p:sp>
      <p:sp>
        <p:nvSpPr>
          <p:cNvPr id="98" name="Скругленный прямоугольник 97"/>
          <p:cNvSpPr/>
          <p:nvPr/>
        </p:nvSpPr>
        <p:spPr>
          <a:xfrm>
            <a:off x="6846278" y="1053445"/>
            <a:ext cx="5118121" cy="1552993"/>
          </a:xfrm>
          <a:prstGeom prst="roundRect">
            <a:avLst>
              <a:gd name="adj" fmla="val 12446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913831" y="1091488"/>
            <a:ext cx="5013927" cy="1476904"/>
          </a:xfrm>
          <a:prstGeom prst="rect">
            <a:avLst/>
          </a:prstGeom>
          <a:noFill/>
          <a:ln w="6350" cap="rnd" cmpd="dbl">
            <a:noFill/>
            <a:round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 defTabSz="716097"/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Граждане, пребывающие в запасе</a:t>
            </a:r>
          </a:p>
          <a:p>
            <a:pPr algn="ctr" defTabSz="716097"/>
            <a:r>
              <a:rPr lang="ru-RU" sz="1867" i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(кандидаты в резервисты)</a:t>
            </a:r>
          </a:p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работники предприятий</a:t>
            </a:r>
          </a:p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дружинники</a:t>
            </a:r>
          </a:p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члены общественных организаций</a:t>
            </a:r>
          </a:p>
          <a:p>
            <a:pPr marL="380990" indent="-380990" defTabSz="716097">
              <a:buFont typeface="Arial" panose="020B0604020202020204" pitchFamily="34" charset="0"/>
              <a:buChar char="•"/>
            </a:pPr>
            <a:endParaRPr lang="ru-RU" sz="1867" b="1" kern="0" dirty="0">
              <a:solidFill>
                <a:prstClr val="black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62" name="Выгнутая влево стрелка 61"/>
          <p:cNvSpPr/>
          <p:nvPr/>
        </p:nvSpPr>
        <p:spPr>
          <a:xfrm>
            <a:off x="5993879" y="1637883"/>
            <a:ext cx="850476" cy="4153316"/>
          </a:xfrm>
          <a:prstGeom prst="curved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966490" y="3774659"/>
            <a:ext cx="4961268" cy="601112"/>
          </a:xfrm>
          <a:prstGeom prst="rect">
            <a:avLst/>
          </a:prstGeom>
          <a:noFill/>
          <a:ln w="6350" cap="rnd" cmpd="dbl">
            <a:noFill/>
            <a:round/>
          </a:ln>
          <a:effectLst/>
        </p:spPr>
        <p:txBody>
          <a:bodyPr wrap="square" lIns="0" tIns="0" rIns="0" bIns="0" rtlCol="0">
            <a:noAutofit/>
          </a:bodyPr>
          <a:lstStyle/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сотрудники ГУП</a:t>
            </a:r>
          </a:p>
          <a:p>
            <a:pPr defTabSz="716097"/>
            <a:r>
              <a:rPr lang="ru-RU" sz="1867" i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(кандидаты в резервисты)</a:t>
            </a:r>
          </a:p>
        </p:txBody>
      </p:sp>
      <p:sp>
        <p:nvSpPr>
          <p:cNvPr id="64" name="Выгнутая влево стрелка 63"/>
          <p:cNvSpPr/>
          <p:nvPr/>
        </p:nvSpPr>
        <p:spPr>
          <a:xfrm>
            <a:off x="6068012" y="4074927"/>
            <a:ext cx="760323" cy="2153936"/>
          </a:xfrm>
          <a:prstGeom prst="curv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467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65" name="Объект 64"/>
          <p:cNvGraphicFramePr>
            <a:graphicFrameLocks noChangeAspect="1"/>
          </p:cNvGraphicFramePr>
          <p:nvPr>
            <p:extLst/>
          </p:nvPr>
        </p:nvGraphicFramePr>
        <p:xfrm>
          <a:off x="11034123" y="3146292"/>
          <a:ext cx="893635" cy="1212328"/>
        </p:xfrm>
        <a:graphic>
          <a:graphicData uri="http://schemas.openxmlformats.org/presentationml/2006/ole">
            <p:oleObj spid="_x0000_s1054" name="Acrobat Document" r:id="rId14" imgW="7552440" imgH="10693080" progId="">
              <p:embed/>
            </p:oleObj>
          </a:graphicData>
        </a:graphic>
      </p:graphicFrame>
      <p:sp>
        <p:nvSpPr>
          <p:cNvPr id="66" name="Прямоугольник 65"/>
          <p:cNvSpPr/>
          <p:nvPr/>
        </p:nvSpPr>
        <p:spPr>
          <a:xfrm>
            <a:off x="11010384" y="3410054"/>
            <a:ext cx="941112" cy="502573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Трудовой договор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004775" y="5966119"/>
            <a:ext cx="1902159" cy="373789"/>
          </a:xfrm>
          <a:prstGeom prst="rect">
            <a:avLst/>
          </a:prstGeom>
          <a:noFill/>
          <a:ln w="6350" cap="rnd" cmpd="dbl">
            <a:noFill/>
            <a:round/>
          </a:ln>
          <a:effectLst/>
        </p:spPr>
        <p:txBody>
          <a:bodyPr wrap="square" lIns="0" tIns="0" rIns="0" bIns="0" rtlCol="0">
            <a:noAutofit/>
          </a:bodyPr>
          <a:lstStyle/>
          <a:p>
            <a:pPr marL="380990" indent="-380990" defTabSz="716097">
              <a:buFont typeface="Arial" panose="020B0604020202020204" pitchFamily="34" charset="0"/>
              <a:buChar char="•"/>
            </a:pPr>
            <a:r>
              <a:rPr lang="ru-RU" sz="1867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резервисты</a:t>
            </a:r>
          </a:p>
        </p:txBody>
      </p:sp>
      <p:graphicFrame>
        <p:nvGraphicFramePr>
          <p:cNvPr id="68" name="Объект 67"/>
          <p:cNvGraphicFramePr>
            <a:graphicFrameLocks noChangeAspect="1"/>
          </p:cNvGraphicFramePr>
          <p:nvPr>
            <p:extLst/>
          </p:nvPr>
        </p:nvGraphicFramePr>
        <p:xfrm>
          <a:off x="11011843" y="5396472"/>
          <a:ext cx="893635" cy="1212328"/>
        </p:xfrm>
        <a:graphic>
          <a:graphicData uri="http://schemas.openxmlformats.org/presentationml/2006/ole">
            <p:oleObj spid="_x0000_s1055" name="Acrobat Document" r:id="rId15" imgW="7552440" imgH="10693080" progId="">
              <p:embed/>
            </p:oleObj>
          </a:graphicData>
        </a:graphic>
      </p:graphicFrame>
      <p:sp>
        <p:nvSpPr>
          <p:cNvPr id="69" name="Прямоугольник 68"/>
          <p:cNvSpPr/>
          <p:nvPr/>
        </p:nvSpPr>
        <p:spPr>
          <a:xfrm>
            <a:off x="10988104" y="5802332"/>
            <a:ext cx="941112" cy="2974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algn="ctr" defTabSz="1219079"/>
            <a:r>
              <a:rPr lang="ru-RU" sz="1333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34" y="1750361"/>
            <a:ext cx="2754324" cy="1074527"/>
          </a:xfrm>
          <a:prstGeom prst="rect">
            <a:avLst/>
          </a:prstGeom>
          <a:noFill/>
          <a:ln w="6350" cap="rnd" cmpd="dbl">
            <a:noFill/>
            <a:round/>
          </a:ln>
          <a:effectLst/>
        </p:spPr>
        <p:txBody>
          <a:bodyPr wrap="square" lIns="0" tIns="0" rIns="0" bIns="0" rtlCol="0">
            <a:noAutofit/>
          </a:bodyPr>
          <a:lstStyle/>
          <a:p>
            <a:pPr algn="ctr" defTabSz="716097"/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Граждане, пребывающие в запасе</a:t>
            </a:r>
          </a:p>
          <a:p>
            <a:pPr marL="118530" indent="118530" defTabSz="716097">
              <a:buFont typeface="Arial" panose="020B0604020202020204" pitchFamily="34" charset="0"/>
              <a:buChar char="•"/>
            </a:pPr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сотрудники ГУП</a:t>
            </a:r>
          </a:p>
          <a:p>
            <a:pPr marL="118530" indent="118530" defTabSz="716097">
              <a:buFont typeface="Arial" panose="020B0604020202020204" pitchFamily="34" charset="0"/>
              <a:buChar char="•"/>
            </a:pPr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работники предприятий</a:t>
            </a:r>
          </a:p>
          <a:p>
            <a:pPr marL="118530" indent="118530" defTabSz="716097">
              <a:buFont typeface="Arial" panose="020B0604020202020204" pitchFamily="34" charset="0"/>
              <a:buChar char="•"/>
            </a:pPr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дружинники</a:t>
            </a:r>
          </a:p>
          <a:p>
            <a:pPr marL="118530" indent="118530" defTabSz="716097">
              <a:buFont typeface="Arial" panose="020B0604020202020204" pitchFamily="34" charset="0"/>
              <a:buChar char="•"/>
            </a:pPr>
            <a:r>
              <a:rPr lang="ru-RU" sz="1333" b="1" kern="0" dirty="0">
                <a:solidFill>
                  <a:prstClr val="black"/>
                </a:solidFill>
                <a:latin typeface="Arial Narrow" panose="020B0606020202030204" pitchFamily="34" charset="0"/>
                <a:cs typeface="Arial" pitchFamily="34" charset="0"/>
              </a:rPr>
              <a:t>члены общественных организаций</a:t>
            </a:r>
          </a:p>
        </p:txBody>
      </p:sp>
      <p:sp>
        <p:nvSpPr>
          <p:cNvPr id="71" name="Стрелка вниз 70"/>
          <p:cNvSpPr/>
          <p:nvPr/>
        </p:nvSpPr>
        <p:spPr>
          <a:xfrm rot="10800000" flipH="1" flipV="1">
            <a:off x="983611" y="2857486"/>
            <a:ext cx="889000" cy="350637"/>
          </a:xfrm>
          <a:prstGeom prst="downArrow">
            <a:avLst>
              <a:gd name="adj1" fmla="val 74139"/>
              <a:gd name="adj2" fmla="val 66794"/>
            </a:avLst>
          </a:prstGeom>
          <a:solidFill>
            <a:schemeClr val="accent4">
              <a:lumMod val="40000"/>
              <a:lumOff val="60000"/>
            </a:schemeClr>
          </a:solidFill>
          <a:ln w="6350" cap="flat" cmpd="sng" algn="ctr">
            <a:solidFill>
              <a:schemeClr val="accent2">
                <a:lumMod val="75000"/>
              </a:scheme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algn="ctr" defTabSz="1625033"/>
            <a:endParaRPr lang="ru-RU" sz="1333" b="1" kern="0">
              <a:solidFill>
                <a:prstClr val="black">
                  <a:alpha val="82000"/>
                </a:prst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3907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Прямоугольник 334"/>
          <p:cNvSpPr/>
          <p:nvPr/>
        </p:nvSpPr>
        <p:spPr>
          <a:xfrm>
            <a:off x="-14513" y="-4555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4957" tIns="32481" rIns="64957" bIns="32481" rtlCol="0" anchor="ctr">
            <a:noAutofit/>
          </a:bodyPr>
          <a:lstStyle/>
          <a:p>
            <a:pPr algn="ctr" defTabSz="609943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541867" y="42533"/>
            <a:ext cx="110004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40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67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Категории годности граждан к поступлению в резерв</a:t>
            </a:r>
            <a:endParaRPr lang="ru-RU" sz="18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Номер слайда 1"/>
          <p:cNvSpPr txBox="1">
            <a:spLocks/>
          </p:cNvSpPr>
          <p:nvPr/>
        </p:nvSpPr>
        <p:spPr>
          <a:xfrm>
            <a:off x="11542333" y="45373"/>
            <a:ext cx="632228" cy="461736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667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2" name="Скругленный прямоугольник 111"/>
          <p:cNvSpPr/>
          <p:nvPr/>
        </p:nvSpPr>
        <p:spPr>
          <a:xfrm>
            <a:off x="207034" y="986869"/>
            <a:ext cx="11559396" cy="2489150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Освидетельствование граждан при поступлении в резерв возлагается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военно-врачебные комиссии военных комиссариатов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муниципальных образований.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Военно-врачебная 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комиссия при необходимости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выносит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отношении гражданина, поступающего в резерв,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 конкретном роде войск Вооруженных Сил, обучению (военной службе) по конкретной военно-учетной специальности.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 результатам освидетельствования на основании заключений врачей-специалистов </a:t>
            </a:r>
            <a:r>
              <a:rPr lang="ru-RU" sz="1400" b="1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дается заключение о годности к военной службе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по следующим категориям: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 -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3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 - годен к военной службе с незначительными</a:t>
            </a: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ограничениями;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- ограниченно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 - временно не годен к военной службе;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144145" algn="just">
              <a:lnSpc>
                <a:spcPct val="95000"/>
              </a:lnSpc>
              <a:spcAft>
                <a:spcPts val="0"/>
              </a:spcAft>
            </a:pPr>
            <a:r>
              <a:rPr lang="ru-RU" sz="1400" spc="-15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 - не годен к военной службе</a:t>
            </a:r>
            <a:r>
              <a:rPr lang="ru-RU" sz="1400" spc="-15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1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4" name="Группа 53"/>
          <p:cNvGrpSpPr/>
          <p:nvPr/>
        </p:nvGrpSpPr>
        <p:grpSpPr>
          <a:xfrm>
            <a:off x="8394997" y="4101126"/>
            <a:ext cx="2692715" cy="2489150"/>
            <a:chOff x="12858153" y="-1657146"/>
            <a:chExt cx="1949416" cy="1194748"/>
          </a:xfrm>
        </p:grpSpPr>
        <p:sp>
          <p:nvSpPr>
            <p:cNvPr id="55" name="Скругленный прямоугольник 5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Text Box 42"/>
            <p:cNvSpPr txBox="1">
              <a:spLocks noChangeArrowheads="1"/>
            </p:cNvSpPr>
            <p:nvPr/>
          </p:nvSpPr>
          <p:spPr bwMode="auto">
            <a:xfrm>
              <a:off x="12867157" y="-869155"/>
              <a:ext cx="1915737" cy="20681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ограниченно годен </a:t>
              </a:r>
              <a:endParaRPr lang="ru-RU" sz="1400" b="0" kern="1200" spc="-15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defTabSz="929194">
                <a:spcBef>
                  <a:spcPts val="0"/>
                </a:spcBef>
                <a:defRPr/>
              </a:pPr>
              <a:r>
                <a:rPr lang="ru-RU" sz="1400" b="0" kern="1200" spc="-15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военной службе</a:t>
              </a:r>
              <a:endParaRPr lang="ru-RU" sz="1333" dirty="0"/>
            </a:p>
          </p:txBody>
        </p:sp>
      </p:grpSp>
      <p:grpSp>
        <p:nvGrpSpPr>
          <p:cNvPr id="58" name="Группа 57"/>
          <p:cNvGrpSpPr/>
          <p:nvPr/>
        </p:nvGrpSpPr>
        <p:grpSpPr>
          <a:xfrm>
            <a:off x="4484146" y="4101126"/>
            <a:ext cx="2692715" cy="2489150"/>
            <a:chOff x="12858153" y="-1657146"/>
            <a:chExt cx="1949416" cy="1194748"/>
          </a:xfrm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Text Box 42"/>
            <p:cNvSpPr txBox="1">
              <a:spLocks noChangeArrowheads="1"/>
            </p:cNvSpPr>
            <p:nvPr/>
          </p:nvSpPr>
          <p:spPr bwMode="auto">
            <a:xfrm>
              <a:off x="12867157" y="-920859"/>
              <a:ext cx="1915737" cy="31022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</a:t>
              </a:r>
              <a:r>
                <a:rPr lang="ru-RU" sz="1400" b="0" kern="1200" spc="-3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оден </a:t>
              </a: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военной службе </a:t>
              </a:r>
              <a:endParaRPr lang="ru-RU" sz="1400" b="0" kern="1200" spc="-3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  <a:p>
              <a:pPr defTabSz="929194">
                <a:spcBef>
                  <a:spcPts val="0"/>
                </a:spcBef>
                <a:defRPr/>
              </a:pPr>
              <a:r>
                <a:rPr lang="ru-RU" sz="1400" b="0" kern="1200" spc="-3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с </a:t>
              </a:r>
              <a:r>
                <a:rPr lang="ru-RU" sz="1400" b="0" kern="1200" spc="-3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незначительными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 ограничениями</a:t>
              </a:r>
              <a:endParaRPr lang="ru-RU" sz="1333" dirty="0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742236" y="4101126"/>
            <a:ext cx="2692715" cy="2489150"/>
            <a:chOff x="12858153" y="-1657146"/>
            <a:chExt cx="1949416" cy="1194748"/>
          </a:xfrm>
        </p:grpSpPr>
        <p:sp>
          <p:nvSpPr>
            <p:cNvPr id="75" name="Скругленный прямоугольник 74"/>
            <p:cNvSpPr/>
            <p:nvPr/>
          </p:nvSpPr>
          <p:spPr>
            <a:xfrm>
              <a:off x="12858153" y="-1657146"/>
              <a:ext cx="1949416" cy="1194748"/>
            </a:xfrm>
            <a:prstGeom prst="roundRect">
              <a:avLst>
                <a:gd name="adj" fmla="val 605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635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lIns="0" tIns="0" rIns="0" bIns="0" rtlCol="0" anchor="ctr"/>
            <a:lstStyle/>
            <a:p>
              <a:pPr algn="ctr" defTabSz="1625033">
                <a:defRPr/>
              </a:pPr>
              <a:endParaRPr lang="ru-RU" sz="1333" b="1" kern="0" dirty="0">
                <a:solidFill>
                  <a:prstClr val="black">
                    <a:alpha val="82000"/>
                  </a:prstClr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 Narrow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 Box 42"/>
            <p:cNvSpPr txBox="1">
              <a:spLocks noChangeArrowheads="1"/>
            </p:cNvSpPr>
            <p:nvPr/>
          </p:nvSpPr>
          <p:spPr bwMode="auto">
            <a:xfrm>
              <a:off x="12867157" y="-814865"/>
              <a:ext cx="1915737" cy="98238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lvl="0" indent="144145" algn="just" defTabSz="914082" eaLnBrk="1" hangingPunct="1">
                <a:lnSpc>
                  <a:spcPct val="95000"/>
                </a:lnSpc>
                <a:spcBef>
                  <a:spcPts val="0"/>
                </a:spcBef>
              </a:pPr>
              <a:r>
                <a:rPr lang="ru-RU" sz="1400" b="0" kern="1200" spc="-15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Годен </a:t>
              </a:r>
              <a:r>
                <a:rPr lang="ru-RU" sz="1400" b="0" kern="1200" spc="-15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к военной </a:t>
              </a:r>
              <a:r>
                <a:rPr lang="ru-RU" sz="1400" b="0" kern="1200" spc="-15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</a:rPr>
                <a:t>службе</a:t>
              </a:r>
              <a:endParaRPr lang="ru-RU" sz="1400" b="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7" name="Text Box 42"/>
            <p:cNvSpPr txBox="1">
              <a:spLocks noChangeArrowheads="1"/>
            </p:cNvSpPr>
            <p:nvPr/>
          </p:nvSpPr>
          <p:spPr bwMode="auto">
            <a:xfrm>
              <a:off x="13342218" y="-1435058"/>
              <a:ext cx="873527" cy="44318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 lIns="0" tIns="0" rIns="0" bIns="0" anchor="ctr" anchorCtr="1">
              <a:spAutoFit/>
            </a:bodyPr>
            <a:lstStyle>
              <a:defPPr>
                <a:defRPr lang="ru-RU"/>
              </a:defPPr>
              <a:lvl1pPr algn="ctr" defTabSz="696913" eaLnBrk="0" fontAlgn="auto" hangingPunct="0">
                <a:spcBef>
                  <a:spcPct val="50000"/>
                </a:spcBef>
                <a:spcAft>
                  <a:spcPts val="0"/>
                </a:spcAft>
                <a:defRPr sz="900" b="1" kern="0">
                  <a:solidFill>
                    <a:sysClr val="windowText" lastClr="000000"/>
                  </a:solidFill>
                  <a:latin typeface="Arial Narrow" pitchFamily="34" charset="0"/>
                  <a:cs typeface="Arial" pitchFamily="34" charset="0"/>
                </a:defRPr>
              </a:lvl1pPr>
              <a:lvl2pPr marL="742950" indent="-285750" defTabSz="696913" eaLnBrk="0" hangingPunct="0">
                <a:defRPr sz="2500">
                  <a:cs typeface="Arial" charset="0"/>
                </a:defRPr>
              </a:lvl2pPr>
              <a:lvl3pPr marL="1143000" indent="-228600" defTabSz="696913" eaLnBrk="0" hangingPunct="0">
                <a:defRPr sz="2500">
                  <a:cs typeface="Arial" charset="0"/>
                </a:defRPr>
              </a:lvl3pPr>
              <a:lvl4pPr marL="1600200" indent="-228600" defTabSz="696913" eaLnBrk="0" hangingPunct="0">
                <a:defRPr sz="2500">
                  <a:cs typeface="Arial" charset="0"/>
                </a:defRPr>
              </a:lvl4pPr>
              <a:lvl5pPr marL="2057400" indent="-228600" defTabSz="696913" eaLnBrk="0" hangingPunct="0">
                <a:defRPr sz="2500">
                  <a:cs typeface="Arial" charset="0"/>
                </a:defRPr>
              </a:lvl5pPr>
              <a:lvl6pPr marL="25146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6pPr>
              <a:lvl7pPr marL="29718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7pPr>
              <a:lvl8pPr marL="34290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8pPr>
              <a:lvl9pPr marL="3886200" indent="-228600" defTabSz="696913" eaLnBrk="0" fontAlgn="base" hangingPunct="0">
                <a:spcBef>
                  <a:spcPct val="0"/>
                </a:spcBef>
                <a:spcAft>
                  <a:spcPct val="0"/>
                </a:spcAft>
                <a:defRPr sz="2500">
                  <a:cs typeface="Arial" charset="0"/>
                </a:defRPr>
              </a:lvl9pPr>
            </a:lstStyle>
            <a:p>
              <a:pPr defTabSz="929194">
                <a:spcBef>
                  <a:spcPts val="0"/>
                </a:spcBef>
                <a:defRPr/>
              </a:pPr>
              <a:r>
                <a:rPr lang="ru-RU" sz="6000" dirty="0" smtClean="0"/>
                <a:t>А</a:t>
              </a:r>
              <a:endParaRPr lang="ru-RU" sz="6000" dirty="0"/>
            </a:p>
          </p:txBody>
        </p:sp>
      </p:grpSp>
      <p:sp>
        <p:nvSpPr>
          <p:cNvPr id="80" name="Скругленный прямоугольник 79"/>
          <p:cNvSpPr/>
          <p:nvPr/>
        </p:nvSpPr>
        <p:spPr>
          <a:xfrm>
            <a:off x="754672" y="3579957"/>
            <a:ext cx="10333039" cy="428019"/>
          </a:xfrm>
          <a:prstGeom prst="roundRect">
            <a:avLst>
              <a:gd name="adj" fmla="val 6054"/>
            </a:avLst>
          </a:prstGeom>
          <a:solidFill>
            <a:schemeClr val="accent1">
              <a:lumMod val="40000"/>
              <a:lumOff val="60000"/>
            </a:schemeClr>
          </a:solidFill>
          <a:ln w="6350" cap="flat" cmpd="sng" algn="ctr">
            <a:solidFill>
              <a:srgbClr val="C00000"/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indent="144145" algn="ctr">
              <a:lnSpc>
                <a:spcPct val="95000"/>
              </a:lnSpc>
              <a:spcAft>
                <a:spcPts val="0"/>
              </a:spcAft>
            </a:pPr>
            <a:r>
              <a:rPr lang="ru-RU" sz="1800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В мобилизационный людской резерв могут быть зачислены граждане, </a:t>
            </a:r>
            <a:r>
              <a:rPr lang="ru-RU" sz="1800" b="1" spc="-15" dirty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имеющие категорию </a:t>
            </a:r>
            <a:r>
              <a:rPr lang="ru-RU" sz="1800" b="1" spc="-15" dirty="0" smtClean="0">
                <a:solidFill>
                  <a:prstClr val="black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годности:</a:t>
            </a:r>
            <a:endParaRPr lang="ru-RU" sz="1800" b="1" kern="0" dirty="0">
              <a:solidFill>
                <a:prstClr val="black">
                  <a:alpha val="82000"/>
                </a:prstClr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83" name="Text Box 42"/>
          <p:cNvSpPr txBox="1">
            <a:spLocks noChangeArrowheads="1"/>
          </p:cNvSpPr>
          <p:nvPr/>
        </p:nvSpPr>
        <p:spPr bwMode="auto">
          <a:xfrm>
            <a:off x="5158196" y="4563826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9194">
              <a:spcBef>
                <a:spcPts val="0"/>
              </a:spcBef>
              <a:defRPr/>
            </a:pPr>
            <a:r>
              <a:rPr lang="ru-RU" sz="6000" dirty="0" smtClean="0"/>
              <a:t>Б</a:t>
            </a:r>
            <a:endParaRPr lang="ru-RU" sz="6000" dirty="0"/>
          </a:p>
        </p:txBody>
      </p:sp>
      <p:sp>
        <p:nvSpPr>
          <p:cNvPr id="84" name="Text Box 42"/>
          <p:cNvSpPr txBox="1">
            <a:spLocks noChangeArrowheads="1"/>
          </p:cNvSpPr>
          <p:nvPr/>
        </p:nvSpPr>
        <p:spPr bwMode="auto">
          <a:xfrm>
            <a:off x="9127232" y="4584861"/>
            <a:ext cx="1206597" cy="92333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 anchor="ctr" anchorCtr="1">
            <a:spAutoFit/>
          </a:bodyPr>
          <a:lstStyle>
            <a:defPPr>
              <a:defRPr lang="ru-RU"/>
            </a:defPPr>
            <a:lvl1pPr algn="ctr" defTabSz="696913" eaLnBrk="0" fontAlgn="auto" hangingPunct="0">
              <a:spcBef>
                <a:spcPct val="50000"/>
              </a:spcBef>
              <a:spcAft>
                <a:spcPts val="0"/>
              </a:spcAft>
              <a:defRPr sz="900" b="1" kern="0">
                <a:solidFill>
                  <a:sysClr val="windowText" lastClr="000000"/>
                </a:solidFill>
                <a:latin typeface="Arial Narrow" pitchFamily="34" charset="0"/>
                <a:cs typeface="Arial" pitchFamily="34" charset="0"/>
              </a:defRPr>
            </a:lvl1pPr>
            <a:lvl2pPr marL="742950" indent="-285750" defTabSz="696913" eaLnBrk="0" hangingPunct="0">
              <a:defRPr sz="2500">
                <a:cs typeface="Arial" charset="0"/>
              </a:defRPr>
            </a:lvl2pPr>
            <a:lvl3pPr marL="1143000" indent="-228600" defTabSz="696913" eaLnBrk="0" hangingPunct="0">
              <a:defRPr sz="2500">
                <a:cs typeface="Arial" charset="0"/>
              </a:defRPr>
            </a:lvl3pPr>
            <a:lvl4pPr marL="1600200" indent="-228600" defTabSz="696913" eaLnBrk="0" hangingPunct="0">
              <a:defRPr sz="2500">
                <a:cs typeface="Arial" charset="0"/>
              </a:defRPr>
            </a:lvl4pPr>
            <a:lvl5pPr marL="2057400" indent="-228600" defTabSz="696913" eaLnBrk="0" hangingPunct="0">
              <a:defRPr sz="2500">
                <a:cs typeface="Arial" charset="0"/>
              </a:defRPr>
            </a:lvl5pPr>
            <a:lvl6pPr marL="25146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6pPr>
            <a:lvl7pPr marL="29718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7pPr>
            <a:lvl8pPr marL="34290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8pPr>
            <a:lvl9pPr marL="3886200" indent="-228600" defTabSz="696913" eaLnBrk="0" fontAlgn="base" hangingPunct="0">
              <a:spcBef>
                <a:spcPct val="0"/>
              </a:spcBef>
              <a:spcAft>
                <a:spcPct val="0"/>
              </a:spcAft>
              <a:defRPr sz="2500">
                <a:cs typeface="Arial" charset="0"/>
              </a:defRPr>
            </a:lvl9pPr>
          </a:lstStyle>
          <a:p>
            <a:pPr defTabSz="929194">
              <a:spcBef>
                <a:spcPts val="0"/>
              </a:spcBef>
              <a:defRPr/>
            </a:pPr>
            <a:r>
              <a:rPr lang="ru-RU" sz="6000" dirty="0" smtClean="0"/>
              <a:t>В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xmlns="" val="3688745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5571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7911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Мобилизационный людской резерв Вооруженных Сил Российской Федерации</a:t>
            </a:r>
          </a:p>
        </p:txBody>
      </p:sp>
      <p:pic>
        <p:nvPicPr>
          <p:cNvPr id="79" name="Picture 4" descr="C:\Users\ab3104.S\Desktop\Фото СВО\1_ucheniya_vdv_desant_mi-8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40887" y="5140964"/>
            <a:ext cx="2640000" cy="1584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183025" y="868275"/>
            <a:ext cx="9778628" cy="549239"/>
            <a:chOff x="137268" y="848631"/>
            <a:chExt cx="7333971" cy="411929"/>
          </a:xfrm>
        </p:grpSpPr>
        <p:sp>
          <p:nvSpPr>
            <p:cNvPr id="92" name="Прямоугольник 91"/>
            <p:cNvSpPr/>
            <p:nvPr/>
          </p:nvSpPr>
          <p:spPr>
            <a:xfrm>
              <a:off x="574573" y="869401"/>
              <a:ext cx="6479372" cy="391159"/>
            </a:xfrm>
            <a:prstGeom prst="rect">
              <a:avLst/>
            </a:prstGeom>
            <a:gradFill flip="none" rotWithShape="1">
              <a:gsLst>
                <a:gs pos="0">
                  <a:srgbClr val="5AA2AE">
                    <a:lumMod val="75000"/>
                    <a:alpha val="40000"/>
                  </a:srgbClr>
                </a:gs>
                <a:gs pos="18000">
                  <a:schemeClr val="bg1">
                    <a:lumMod val="65000"/>
                  </a:schemeClr>
                </a:gs>
                <a:gs pos="73000">
                  <a:schemeClr val="bg2">
                    <a:lumMod val="90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Прямоугольник 92"/>
            <p:cNvSpPr/>
            <p:nvPr/>
          </p:nvSpPr>
          <p:spPr>
            <a:xfrm>
              <a:off x="841551" y="946906"/>
              <a:ext cx="6629688" cy="241653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defTabSz="914014">
                <a:lnSpc>
                  <a:spcPct val="80000"/>
                </a:lnSpc>
                <a:defRPr/>
              </a:pPr>
              <a:r>
                <a:rPr lang="ru-RU" sz="1867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E7E6E6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СОЗДАНА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prstClr val="white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 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НОРМАТИВНАЯ ПРАВОВАЯ БАЗА</a:t>
              </a:r>
              <a:endParaRPr lang="ru-RU" sz="1067" b="1" kern="0" dirty="0">
                <a:ln w="3175">
                  <a:noFill/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0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268" y="849649"/>
              <a:ext cx="739061" cy="41091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Прямоугольник 1"/>
            <p:cNvSpPr/>
            <p:nvPr/>
          </p:nvSpPr>
          <p:spPr>
            <a:xfrm>
              <a:off x="331023" y="848631"/>
              <a:ext cx="400931" cy="181598"/>
            </a:xfrm>
            <a:custGeom>
              <a:avLst/>
              <a:gdLst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9386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4814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762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508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061" h="431299">
                  <a:moveTo>
                    <a:pt x="0" y="0"/>
                  </a:moveTo>
                  <a:lnTo>
                    <a:pt x="497061" y="5080"/>
                  </a:lnTo>
                  <a:lnTo>
                    <a:pt x="248141" y="431299"/>
                  </a:lnTo>
                  <a:lnTo>
                    <a:pt x="0" y="43129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3D4A8">
                    <a:alpha val="20000"/>
                  </a:srgbClr>
                </a:gs>
                <a:gs pos="25000">
                  <a:srgbClr val="21D6E0">
                    <a:alpha val="20000"/>
                  </a:srgbClr>
                </a:gs>
                <a:gs pos="75000">
                  <a:srgbClr val="0087E6">
                    <a:alpha val="20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1080000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6" name="Овал 85"/>
            <p:cNvSpPr/>
            <p:nvPr/>
          </p:nvSpPr>
          <p:spPr>
            <a:xfrm>
              <a:off x="177058" y="910708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8" name="Скругленный прямоугольник 1"/>
            <p:cNvSpPr/>
            <p:nvPr/>
          </p:nvSpPr>
          <p:spPr>
            <a:xfrm rot="18868575">
              <a:off x="228285" y="1027273"/>
              <a:ext cx="232518" cy="51240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89" name="Скругленный прямоугольник 88"/>
            <p:cNvSpPr/>
            <p:nvPr/>
          </p:nvSpPr>
          <p:spPr>
            <a:xfrm rot="2770301">
              <a:off x="211327" y="1059599"/>
              <a:ext cx="93393" cy="6279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766097" y="1592393"/>
            <a:ext cx="9195556" cy="521545"/>
            <a:chOff x="644533" y="2267504"/>
            <a:chExt cx="7436235" cy="197882"/>
          </a:xfrm>
        </p:grpSpPr>
        <p:sp>
          <p:nvSpPr>
            <p:cNvPr id="103" name="Прямоугольник 102"/>
            <p:cNvSpPr/>
            <p:nvPr/>
          </p:nvSpPr>
          <p:spPr>
            <a:xfrm>
              <a:off x="644533" y="2267504"/>
              <a:ext cx="6986292" cy="197882"/>
            </a:xfrm>
            <a:prstGeom prst="rect">
              <a:avLst/>
            </a:prstGeom>
            <a:gradFill flip="none" rotWithShape="1">
              <a:gsLst>
                <a:gs pos="0">
                  <a:srgbClr val="5AA2AE">
                    <a:lumMod val="75000"/>
                    <a:alpha val="40000"/>
                  </a:srgbClr>
                </a:gs>
                <a:gs pos="18000">
                  <a:schemeClr val="bg1">
                    <a:lumMod val="65000"/>
                  </a:schemeClr>
                </a:gs>
                <a:gs pos="73000">
                  <a:schemeClr val="bg2">
                    <a:lumMod val="90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Прямоугольник 103"/>
            <p:cNvSpPr/>
            <p:nvPr/>
          </p:nvSpPr>
          <p:spPr>
            <a:xfrm>
              <a:off x="932399" y="2300706"/>
              <a:ext cx="7148369" cy="122249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defTabSz="914014">
                <a:lnSpc>
                  <a:spcPct val="80000"/>
                </a:lnSpc>
                <a:defRPr/>
              </a:pPr>
              <a:r>
                <a:rPr lang="ru-RU" sz="1867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E7E6E6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РАЗРАБОТАНА 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СИСТЕМА ПОДГОТОВКИ</a:t>
              </a:r>
              <a:endParaRPr lang="ru-RU" sz="1067" b="1" kern="0" dirty="0">
                <a:ln w="3175">
                  <a:noFill/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6" name="Группа 95"/>
          <p:cNvGrpSpPr/>
          <p:nvPr/>
        </p:nvGrpSpPr>
        <p:grpSpPr>
          <a:xfrm>
            <a:off x="183025" y="1564699"/>
            <a:ext cx="985415" cy="549237"/>
            <a:chOff x="227715" y="2129046"/>
            <a:chExt cx="916263" cy="1332447"/>
          </a:xfrm>
        </p:grpSpPr>
        <p:pic>
          <p:nvPicPr>
            <p:cNvPr id="101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15" y="2132339"/>
              <a:ext cx="916263" cy="13291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Прямоугольник 1"/>
            <p:cNvSpPr/>
            <p:nvPr/>
          </p:nvSpPr>
          <p:spPr>
            <a:xfrm>
              <a:off x="467926" y="2129046"/>
              <a:ext cx="497061" cy="587409"/>
            </a:xfrm>
            <a:custGeom>
              <a:avLst/>
              <a:gdLst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9386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4814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762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508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061" h="431299">
                  <a:moveTo>
                    <a:pt x="0" y="0"/>
                  </a:moveTo>
                  <a:lnTo>
                    <a:pt x="497061" y="5080"/>
                  </a:lnTo>
                  <a:lnTo>
                    <a:pt x="248141" y="431299"/>
                  </a:lnTo>
                  <a:lnTo>
                    <a:pt x="0" y="43129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3D4A8">
                    <a:alpha val="20000"/>
                  </a:srgbClr>
                </a:gs>
                <a:gs pos="25000">
                  <a:srgbClr val="21D6E0">
                    <a:alpha val="20000"/>
                  </a:srgbClr>
                </a:gs>
                <a:gs pos="75000">
                  <a:srgbClr val="0087E6">
                    <a:alpha val="20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1080000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97" name="Овал 96"/>
          <p:cNvSpPr/>
          <p:nvPr/>
        </p:nvSpPr>
        <p:spPr>
          <a:xfrm>
            <a:off x="236077" y="1647469"/>
            <a:ext cx="376099" cy="384004"/>
          </a:xfrm>
          <a:prstGeom prst="ellipse">
            <a:avLst/>
          </a:prstGeom>
          <a:solidFill>
            <a:srgbClr val="5B9BD5">
              <a:lumMod val="75000"/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98" name="Группа 97"/>
          <p:cNvGrpSpPr/>
          <p:nvPr/>
        </p:nvGrpSpPr>
        <p:grpSpPr>
          <a:xfrm>
            <a:off x="302166" y="1682035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99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100" name="Скругленный прямоугольник 99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grpSp>
        <p:nvGrpSpPr>
          <p:cNvPr id="106" name="Группа 105"/>
          <p:cNvGrpSpPr/>
          <p:nvPr/>
        </p:nvGrpSpPr>
        <p:grpSpPr>
          <a:xfrm>
            <a:off x="766097" y="2288817"/>
            <a:ext cx="9195556" cy="521545"/>
            <a:chOff x="644533" y="2267504"/>
            <a:chExt cx="7436235" cy="197882"/>
          </a:xfrm>
        </p:grpSpPr>
        <p:sp>
          <p:nvSpPr>
            <p:cNvPr id="114" name="Прямоугольник 113"/>
            <p:cNvSpPr/>
            <p:nvPr/>
          </p:nvSpPr>
          <p:spPr>
            <a:xfrm>
              <a:off x="644533" y="2267504"/>
              <a:ext cx="6986291" cy="197882"/>
            </a:xfrm>
            <a:prstGeom prst="rect">
              <a:avLst/>
            </a:prstGeom>
            <a:gradFill flip="none" rotWithShape="1">
              <a:gsLst>
                <a:gs pos="0">
                  <a:srgbClr val="5AA2AE">
                    <a:lumMod val="75000"/>
                    <a:alpha val="40000"/>
                  </a:srgbClr>
                </a:gs>
                <a:gs pos="18000">
                  <a:schemeClr val="bg1">
                    <a:lumMod val="65000"/>
                  </a:schemeClr>
                </a:gs>
                <a:gs pos="73000">
                  <a:schemeClr val="bg2">
                    <a:lumMod val="90000"/>
                  </a:schemeClr>
                </a:gs>
              </a:gsLst>
              <a:lin ang="10800000" scaled="1"/>
              <a:tileRect/>
            </a:gradFill>
            <a:ln w="25400" cap="flat" cmpd="sng" algn="ctr">
              <a:solidFill>
                <a:srgbClr val="5AA2AE">
                  <a:lumMod val="50000"/>
                  <a:alpha val="20000"/>
                </a:srgbClr>
              </a:solidFill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Прямоугольник 114"/>
            <p:cNvSpPr/>
            <p:nvPr/>
          </p:nvSpPr>
          <p:spPr>
            <a:xfrm>
              <a:off x="932399" y="2306713"/>
              <a:ext cx="7148369" cy="122249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defTabSz="914014">
                <a:lnSpc>
                  <a:spcPct val="80000"/>
                </a:lnSpc>
                <a:defRPr/>
              </a:pPr>
              <a:r>
                <a:rPr lang="ru-RU" sz="1867" b="1" kern="0" dirty="0">
                  <a:ln w="3175">
                    <a:solidFill>
                      <a:srgbClr val="44546A">
                        <a:satMod val="155000"/>
                      </a:srgbClr>
                    </a:solidFill>
                    <a:prstDash val="solid"/>
                  </a:ln>
                  <a:solidFill>
                    <a:srgbClr val="E7E6E6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УСТАНОВЛЕНО  </a:t>
              </a:r>
              <a:r>
                <a:rPr lang="ru-RU" sz="1867" b="1" kern="0" dirty="0">
                  <a:ln w="3175">
                    <a:noFill/>
                    <a:prstDash val="solid"/>
                  </a:ln>
                  <a:solidFill>
                    <a:srgbClr val="4472C4">
                      <a:lumMod val="50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ФИНАНСОВОЕ  ОБЕСПЕЧЕНИЯ</a:t>
              </a:r>
              <a:endParaRPr lang="ru-RU" sz="1067" b="1" kern="0" dirty="0">
                <a:ln w="3175">
                  <a:noFill/>
                  <a:prstDash val="solid"/>
                </a:ln>
                <a:solidFill>
                  <a:srgbClr val="4472C4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183025" y="3653974"/>
            <a:ext cx="11056316" cy="549239"/>
            <a:chOff x="137268" y="3061403"/>
            <a:chExt cx="8292237" cy="411929"/>
          </a:xfrm>
        </p:grpSpPr>
        <p:grpSp>
          <p:nvGrpSpPr>
            <p:cNvPr id="117" name="Группа 116"/>
            <p:cNvGrpSpPr/>
            <p:nvPr/>
          </p:nvGrpSpPr>
          <p:grpSpPr>
            <a:xfrm>
              <a:off x="574572" y="3082173"/>
              <a:ext cx="7854933" cy="391159"/>
              <a:chOff x="644533" y="2267504"/>
              <a:chExt cx="8469472" cy="197882"/>
            </a:xfrm>
          </p:grpSpPr>
          <p:sp>
            <p:nvSpPr>
              <p:cNvPr id="125" name="Прямоугольник 124"/>
              <p:cNvSpPr/>
              <p:nvPr/>
            </p:nvSpPr>
            <p:spPr>
              <a:xfrm>
                <a:off x="644533" y="2267504"/>
                <a:ext cx="6986291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6" name="Прямоугольник 125"/>
              <p:cNvSpPr/>
              <p:nvPr/>
            </p:nvSpPr>
            <p:spPr>
              <a:xfrm>
                <a:off x="906790" y="2306713"/>
                <a:ext cx="8207215" cy="122249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4014">
                  <a:lnSpc>
                    <a:spcPct val="80000"/>
                  </a:lnSpc>
                  <a:defRPr/>
                </a:pPr>
                <a:r>
                  <a:rPr lang="ru-RU" sz="1867" b="1" kern="0" spc="-4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АПРОБИРОВАНО  ПРИМЕНЕНИЕ  </a:t>
                </a:r>
                <a:r>
                  <a:rPr lang="ru-RU" sz="1867" b="1" kern="0" spc="-4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В  ХОДЕ  СТРАТЕГИЧЕСКИХ  УЧЕНИЙ</a:t>
                </a:r>
              </a:p>
            </p:txBody>
          </p:sp>
        </p:grpSp>
        <p:grpSp>
          <p:nvGrpSpPr>
            <p:cNvPr id="118" name="Группа 117"/>
            <p:cNvGrpSpPr/>
            <p:nvPr/>
          </p:nvGrpSpPr>
          <p:grpSpPr>
            <a:xfrm>
              <a:off x="137268" y="3061403"/>
              <a:ext cx="739061" cy="411928"/>
              <a:chOff x="227715" y="2129046"/>
              <a:chExt cx="916263" cy="1332447"/>
            </a:xfrm>
          </p:grpSpPr>
          <p:pic>
            <p:nvPicPr>
              <p:cNvPr id="123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4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19" name="Овал 118"/>
            <p:cNvSpPr/>
            <p:nvPr/>
          </p:nvSpPr>
          <p:spPr>
            <a:xfrm>
              <a:off x="177058" y="3123480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20" name="Группа 119"/>
            <p:cNvGrpSpPr/>
            <p:nvPr/>
          </p:nvGrpSpPr>
          <p:grpSpPr>
            <a:xfrm>
              <a:off x="226624" y="3149405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1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22" name="Скругленный прямоугольник 121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13" name="Группа 12"/>
          <p:cNvGrpSpPr/>
          <p:nvPr/>
        </p:nvGrpSpPr>
        <p:grpSpPr>
          <a:xfrm>
            <a:off x="183025" y="4350393"/>
            <a:ext cx="11056316" cy="549239"/>
            <a:chOff x="137268" y="3614594"/>
            <a:chExt cx="8292237" cy="411929"/>
          </a:xfrm>
        </p:grpSpPr>
        <p:grpSp>
          <p:nvGrpSpPr>
            <p:cNvPr id="128" name="Группа 127"/>
            <p:cNvGrpSpPr/>
            <p:nvPr/>
          </p:nvGrpSpPr>
          <p:grpSpPr>
            <a:xfrm>
              <a:off x="574572" y="3635364"/>
              <a:ext cx="7854933" cy="391159"/>
              <a:chOff x="644533" y="2267504"/>
              <a:chExt cx="8469472" cy="197882"/>
            </a:xfrm>
          </p:grpSpPr>
          <p:sp>
            <p:nvSpPr>
              <p:cNvPr id="136" name="Прямоугольник 135"/>
              <p:cNvSpPr/>
              <p:nvPr/>
            </p:nvSpPr>
            <p:spPr>
              <a:xfrm>
                <a:off x="644533" y="2267504"/>
                <a:ext cx="6986294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7" name="Прямоугольник 136"/>
              <p:cNvSpPr/>
              <p:nvPr/>
            </p:nvSpPr>
            <p:spPr>
              <a:xfrm>
                <a:off x="906790" y="2306713"/>
                <a:ext cx="8207215" cy="122249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4014">
                  <a:lnSpc>
                    <a:spcPct val="80000"/>
                  </a:lnSpc>
                  <a:defRPr/>
                </a:pPr>
                <a:r>
                  <a:rPr lang="ru-RU" sz="1867" b="1" kern="0" spc="-4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  РЕЗЕРВИСТЫ  АКТИВНО  ПРИНИМАЮТ  УЧАСТИЕ  </a:t>
                </a:r>
                <a:r>
                  <a:rPr lang="ru-RU" sz="1867" b="1" kern="0" spc="-4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В  СВО </a:t>
                </a:r>
              </a:p>
            </p:txBody>
          </p:sp>
        </p:grpSp>
        <p:grpSp>
          <p:nvGrpSpPr>
            <p:cNvPr id="129" name="Группа 128"/>
            <p:cNvGrpSpPr/>
            <p:nvPr/>
          </p:nvGrpSpPr>
          <p:grpSpPr>
            <a:xfrm>
              <a:off x="137268" y="3614594"/>
              <a:ext cx="739061" cy="411928"/>
              <a:chOff x="227715" y="2129046"/>
              <a:chExt cx="916263" cy="1332447"/>
            </a:xfrm>
          </p:grpSpPr>
          <p:pic>
            <p:nvPicPr>
              <p:cNvPr id="134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5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30" name="Овал 129"/>
            <p:cNvSpPr/>
            <p:nvPr/>
          </p:nvSpPr>
          <p:spPr>
            <a:xfrm>
              <a:off x="177058" y="3676671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31" name="Группа 130"/>
            <p:cNvGrpSpPr/>
            <p:nvPr/>
          </p:nvGrpSpPr>
          <p:grpSpPr>
            <a:xfrm>
              <a:off x="226624" y="3702596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32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33" name="Скругленный прямоугольник 132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grpSp>
        <p:nvGrpSpPr>
          <p:cNvPr id="11" name="Группа 10"/>
          <p:cNvGrpSpPr/>
          <p:nvPr/>
        </p:nvGrpSpPr>
        <p:grpSpPr>
          <a:xfrm>
            <a:off x="183025" y="2957549"/>
            <a:ext cx="11056316" cy="549239"/>
            <a:chOff x="137268" y="2508210"/>
            <a:chExt cx="8292237" cy="411929"/>
          </a:xfrm>
        </p:grpSpPr>
        <p:grpSp>
          <p:nvGrpSpPr>
            <p:cNvPr id="139" name="Группа 138"/>
            <p:cNvGrpSpPr/>
            <p:nvPr/>
          </p:nvGrpSpPr>
          <p:grpSpPr>
            <a:xfrm>
              <a:off x="574572" y="2528980"/>
              <a:ext cx="7854933" cy="391159"/>
              <a:chOff x="644533" y="2267504"/>
              <a:chExt cx="8469472" cy="197882"/>
            </a:xfrm>
          </p:grpSpPr>
          <p:sp>
            <p:nvSpPr>
              <p:cNvPr id="147" name="Прямоугольник 146"/>
              <p:cNvSpPr/>
              <p:nvPr/>
            </p:nvSpPr>
            <p:spPr>
              <a:xfrm>
                <a:off x="644533" y="2267504"/>
                <a:ext cx="6986291" cy="197882"/>
              </a:xfrm>
              <a:prstGeom prst="rect">
                <a:avLst/>
              </a:prstGeom>
              <a:gradFill flip="none" rotWithShape="1">
                <a:gsLst>
                  <a:gs pos="0">
                    <a:srgbClr val="5AA2AE">
                      <a:lumMod val="75000"/>
                      <a:alpha val="40000"/>
                    </a:srgbClr>
                  </a:gs>
                  <a:gs pos="18000">
                    <a:schemeClr val="bg1">
                      <a:lumMod val="65000"/>
                    </a:schemeClr>
                  </a:gs>
                  <a:gs pos="73000">
                    <a:schemeClr val="bg2">
                      <a:lumMod val="9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solidFill>
                  <a:srgbClr val="5AA2AE">
                    <a:lumMod val="50000"/>
                    <a:alpha val="20000"/>
                  </a:srgbClr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8" name="Прямоугольник 147"/>
              <p:cNvSpPr/>
              <p:nvPr/>
            </p:nvSpPr>
            <p:spPr>
              <a:xfrm>
                <a:off x="906790" y="2306713"/>
                <a:ext cx="8207215" cy="122249"/>
              </a:xfrm>
              <a:prstGeom prst="rect">
                <a:avLst/>
              </a:prstGeom>
            </p:spPr>
            <p:txBody>
              <a:bodyPr wrap="square" lIns="0" rIns="0" anchor="ctr">
                <a:spAutoFit/>
              </a:bodyPr>
              <a:lstStyle/>
              <a:p>
                <a:pPr defTabSz="914014">
                  <a:lnSpc>
                    <a:spcPct val="80000"/>
                  </a:lnSpc>
                  <a:defRPr/>
                </a:pPr>
                <a:r>
                  <a:rPr lang="ru-RU" sz="1867" b="1" kern="0" spc="-40" dirty="0">
                    <a:ln w="3175">
                      <a:noFill/>
                      <a:prstDash val="solid"/>
                    </a:ln>
                    <a:solidFill>
                      <a:srgbClr val="C00000"/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ОСУЩЕСТВЛЯЕТСЯ  </a:t>
                </a:r>
                <a:r>
                  <a:rPr lang="ru-RU" sz="1867" b="1" kern="0" spc="-40" dirty="0">
                    <a:ln w="3175">
                      <a:noFill/>
                      <a:prstDash val="solid"/>
                    </a:ln>
                    <a:solidFill>
                      <a:srgbClr val="4472C4">
                        <a:lumMod val="50000"/>
                      </a:srgb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МЕДИЦИНСКОЕ  И  ВЕЩЕВОЕ  ОБЕСПЕЧЕНИЕ</a:t>
                </a:r>
              </a:p>
            </p:txBody>
          </p:sp>
        </p:grpSp>
        <p:grpSp>
          <p:nvGrpSpPr>
            <p:cNvPr id="140" name="Группа 139"/>
            <p:cNvGrpSpPr/>
            <p:nvPr/>
          </p:nvGrpSpPr>
          <p:grpSpPr>
            <a:xfrm>
              <a:off x="137268" y="2508210"/>
              <a:ext cx="739061" cy="411928"/>
              <a:chOff x="227715" y="2129046"/>
              <a:chExt cx="916263" cy="1332447"/>
            </a:xfrm>
          </p:grpSpPr>
          <p:pic>
            <p:nvPicPr>
              <p:cNvPr id="145" name="Picture 2" descr="C:\Users\1\Desktop\Наработки\син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duotone>
                  <a:prstClr val="black"/>
                  <a:srgbClr val="00B0F0">
                    <a:tint val="45000"/>
                    <a:satMod val="400000"/>
                  </a:srgbClr>
                </a:duotone>
                <a:extLst>
                  <a:ext uri="{28A0092B-C50C-407E-A947-70E740481C1C}">
                    <a14:useLocalDpi xmlns:a14="http://schemas.microsoft.com/office/drawing/2010/main" xmlns="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7715" y="2132339"/>
                <a:ext cx="916263" cy="1329154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6" name="Прямоугольник 1"/>
              <p:cNvSpPr/>
              <p:nvPr/>
            </p:nvSpPr>
            <p:spPr>
              <a:xfrm>
                <a:off x="467926" y="2129046"/>
                <a:ext cx="497061" cy="587409"/>
              </a:xfrm>
              <a:custGeom>
                <a:avLst/>
                <a:gdLst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9386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293861"/>
                  <a:gd name="connsiteY0" fmla="*/ 0 h 431299"/>
                  <a:gd name="connsiteX1" fmla="*/ 293861 w 293861"/>
                  <a:gd name="connsiteY1" fmla="*/ 0 h 431299"/>
                  <a:gd name="connsiteX2" fmla="*/ 248141 w 293861"/>
                  <a:gd name="connsiteY2" fmla="*/ 431299 h 431299"/>
                  <a:gd name="connsiteX3" fmla="*/ 0 w 293861"/>
                  <a:gd name="connsiteY3" fmla="*/ 431299 h 431299"/>
                  <a:gd name="connsiteX4" fmla="*/ 0 w 2938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762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  <a:gd name="connsiteX0" fmla="*/ 0 w 497061"/>
                  <a:gd name="connsiteY0" fmla="*/ 0 h 431299"/>
                  <a:gd name="connsiteX1" fmla="*/ 497061 w 497061"/>
                  <a:gd name="connsiteY1" fmla="*/ 5080 h 431299"/>
                  <a:gd name="connsiteX2" fmla="*/ 248141 w 497061"/>
                  <a:gd name="connsiteY2" fmla="*/ 431299 h 431299"/>
                  <a:gd name="connsiteX3" fmla="*/ 0 w 497061"/>
                  <a:gd name="connsiteY3" fmla="*/ 431299 h 431299"/>
                  <a:gd name="connsiteX4" fmla="*/ 0 w 497061"/>
                  <a:gd name="connsiteY4" fmla="*/ 0 h 431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7061" h="431299">
                    <a:moveTo>
                      <a:pt x="0" y="0"/>
                    </a:moveTo>
                    <a:lnTo>
                      <a:pt x="497061" y="5080"/>
                    </a:lnTo>
                    <a:lnTo>
                      <a:pt x="248141" y="431299"/>
                    </a:lnTo>
                    <a:lnTo>
                      <a:pt x="0" y="431299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03D4A8">
                      <a:alpha val="20000"/>
                    </a:srgbClr>
                  </a:gs>
                  <a:gs pos="25000">
                    <a:srgbClr val="21D6E0">
                      <a:alpha val="20000"/>
                    </a:srgbClr>
                  </a:gs>
                  <a:gs pos="75000">
                    <a:srgbClr val="0087E6">
                      <a:alpha val="20000"/>
                    </a:srgbClr>
                  </a:gs>
                  <a:gs pos="100000">
                    <a:srgbClr val="005CBF">
                      <a:alpha val="30000"/>
                    </a:srgbClr>
                  </a:gs>
                </a:gsLst>
                <a:lin ang="10800000" scaled="0"/>
              </a:gra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  <p:sp>
          <p:nvSpPr>
            <p:cNvPr id="141" name="Овал 140"/>
            <p:cNvSpPr/>
            <p:nvPr/>
          </p:nvSpPr>
          <p:spPr>
            <a:xfrm>
              <a:off x="177058" y="2570287"/>
              <a:ext cx="282074" cy="288003"/>
            </a:xfrm>
            <a:prstGeom prst="ellipse">
              <a:avLst/>
            </a:prstGeom>
            <a:solidFill>
              <a:srgbClr val="5B9BD5">
                <a:lumMod val="75000"/>
                <a:alpha val="8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grpSp>
          <p:nvGrpSpPr>
            <p:cNvPr id="142" name="Группа 141"/>
            <p:cNvGrpSpPr/>
            <p:nvPr/>
          </p:nvGrpSpPr>
          <p:grpSpPr>
            <a:xfrm>
              <a:off x="226624" y="2596212"/>
              <a:ext cx="143541" cy="232518"/>
              <a:chOff x="599224" y="796608"/>
              <a:chExt cx="75928" cy="188449"/>
            </a:xfrm>
            <a:effectLst>
              <a:outerShdw blurRad="25400" dist="38100" dir="18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43" name="Скругленный прямоугольник 1"/>
              <p:cNvSpPr/>
              <p:nvPr/>
            </p:nvSpPr>
            <p:spPr>
              <a:xfrm rot="18868575">
                <a:off x="567375" y="877281"/>
                <a:ext cx="188449" cy="27104"/>
              </a:xfrm>
              <a:custGeom>
                <a:avLst/>
                <a:gdLst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619357 w 1619357"/>
                  <a:gd name="connsiteY4" fmla="*/ 165323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198388"/>
                  <a:gd name="connsiteX1" fmla="*/ 33065 w 1619357"/>
                  <a:gd name="connsiteY1" fmla="*/ 0 h 198388"/>
                  <a:gd name="connsiteX2" fmla="*/ 1586292 w 1619357"/>
                  <a:gd name="connsiteY2" fmla="*/ 0 h 198388"/>
                  <a:gd name="connsiteX3" fmla="*/ 1619357 w 1619357"/>
                  <a:gd name="connsiteY3" fmla="*/ 33065 h 198388"/>
                  <a:gd name="connsiteX4" fmla="*/ 1503393 w 1619357"/>
                  <a:gd name="connsiteY4" fmla="*/ 177735 h 198388"/>
                  <a:gd name="connsiteX5" fmla="*/ 1586292 w 1619357"/>
                  <a:gd name="connsiteY5" fmla="*/ 198388 h 198388"/>
                  <a:gd name="connsiteX6" fmla="*/ 33065 w 1619357"/>
                  <a:gd name="connsiteY6" fmla="*/ 198388 h 198388"/>
                  <a:gd name="connsiteX7" fmla="*/ 0 w 1619357"/>
                  <a:gd name="connsiteY7" fmla="*/ 165323 h 198388"/>
                  <a:gd name="connsiteX8" fmla="*/ 0 w 1619357"/>
                  <a:gd name="connsiteY8" fmla="*/ 33065 h 198388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503393 w 1619357"/>
                  <a:gd name="connsiteY4" fmla="*/ 177735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19357"/>
                  <a:gd name="connsiteY0" fmla="*/ 33065 h 202569"/>
                  <a:gd name="connsiteX1" fmla="*/ 33065 w 1619357"/>
                  <a:gd name="connsiteY1" fmla="*/ 0 h 202569"/>
                  <a:gd name="connsiteX2" fmla="*/ 1586292 w 1619357"/>
                  <a:gd name="connsiteY2" fmla="*/ 0 h 202569"/>
                  <a:gd name="connsiteX3" fmla="*/ 1619357 w 1619357"/>
                  <a:gd name="connsiteY3" fmla="*/ 33065 h 202569"/>
                  <a:gd name="connsiteX4" fmla="*/ 1497981 w 1619357"/>
                  <a:gd name="connsiteY4" fmla="*/ 180379 h 202569"/>
                  <a:gd name="connsiteX5" fmla="*/ 1454238 w 1619357"/>
                  <a:gd name="connsiteY5" fmla="*/ 202569 h 202569"/>
                  <a:gd name="connsiteX6" fmla="*/ 33065 w 1619357"/>
                  <a:gd name="connsiteY6" fmla="*/ 198388 h 202569"/>
                  <a:gd name="connsiteX7" fmla="*/ 0 w 1619357"/>
                  <a:gd name="connsiteY7" fmla="*/ 165323 h 202569"/>
                  <a:gd name="connsiteX8" fmla="*/ 0 w 1619357"/>
                  <a:gd name="connsiteY8" fmla="*/ 33065 h 202569"/>
                  <a:gd name="connsiteX0" fmla="*/ 0 w 1666760"/>
                  <a:gd name="connsiteY0" fmla="*/ 37583 h 207087"/>
                  <a:gd name="connsiteX1" fmla="*/ 33065 w 1666760"/>
                  <a:gd name="connsiteY1" fmla="*/ 4518 h 207087"/>
                  <a:gd name="connsiteX2" fmla="*/ 1586292 w 1666760"/>
                  <a:gd name="connsiteY2" fmla="*/ 4518 h 207087"/>
                  <a:gd name="connsiteX3" fmla="*/ 1666760 w 1666760"/>
                  <a:gd name="connsiteY3" fmla="*/ 9727 h 207087"/>
                  <a:gd name="connsiteX4" fmla="*/ 1497981 w 1666760"/>
                  <a:gd name="connsiteY4" fmla="*/ 184897 h 207087"/>
                  <a:gd name="connsiteX5" fmla="*/ 1454238 w 1666760"/>
                  <a:gd name="connsiteY5" fmla="*/ 207087 h 207087"/>
                  <a:gd name="connsiteX6" fmla="*/ 33065 w 1666760"/>
                  <a:gd name="connsiteY6" fmla="*/ 202906 h 207087"/>
                  <a:gd name="connsiteX7" fmla="*/ 0 w 1666760"/>
                  <a:gd name="connsiteY7" fmla="*/ 169841 h 207087"/>
                  <a:gd name="connsiteX8" fmla="*/ 0 w 1666760"/>
                  <a:gd name="connsiteY8" fmla="*/ 37583 h 207087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497981 w 1662633"/>
                  <a:gd name="connsiteY4" fmla="*/ 180679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2869"/>
                  <a:gd name="connsiteX1" fmla="*/ 33065 w 1662633"/>
                  <a:gd name="connsiteY1" fmla="*/ 300 h 202869"/>
                  <a:gd name="connsiteX2" fmla="*/ 1586292 w 1662633"/>
                  <a:gd name="connsiteY2" fmla="*/ 300 h 202869"/>
                  <a:gd name="connsiteX3" fmla="*/ 1662633 w 1662633"/>
                  <a:gd name="connsiteY3" fmla="*/ 14902 h 202869"/>
                  <a:gd name="connsiteX4" fmla="*/ 1535918 w 1662633"/>
                  <a:gd name="connsiteY4" fmla="*/ 156778 h 202869"/>
                  <a:gd name="connsiteX5" fmla="*/ 1454238 w 1662633"/>
                  <a:gd name="connsiteY5" fmla="*/ 202869 h 202869"/>
                  <a:gd name="connsiteX6" fmla="*/ 33065 w 1662633"/>
                  <a:gd name="connsiteY6" fmla="*/ 198688 h 202869"/>
                  <a:gd name="connsiteX7" fmla="*/ 0 w 1662633"/>
                  <a:gd name="connsiteY7" fmla="*/ 165623 h 202869"/>
                  <a:gd name="connsiteX8" fmla="*/ 0 w 1662633"/>
                  <a:gd name="connsiteY8" fmla="*/ 33365 h 202869"/>
                  <a:gd name="connsiteX0" fmla="*/ 0 w 1662633"/>
                  <a:gd name="connsiteY0" fmla="*/ 33365 h 205711"/>
                  <a:gd name="connsiteX1" fmla="*/ 33065 w 1662633"/>
                  <a:gd name="connsiteY1" fmla="*/ 300 h 205711"/>
                  <a:gd name="connsiteX2" fmla="*/ 1586292 w 1662633"/>
                  <a:gd name="connsiteY2" fmla="*/ 300 h 205711"/>
                  <a:gd name="connsiteX3" fmla="*/ 1662633 w 1662633"/>
                  <a:gd name="connsiteY3" fmla="*/ 14902 h 205711"/>
                  <a:gd name="connsiteX4" fmla="*/ 1535918 w 1662633"/>
                  <a:gd name="connsiteY4" fmla="*/ 156778 h 205711"/>
                  <a:gd name="connsiteX5" fmla="*/ 1470377 w 1662633"/>
                  <a:gd name="connsiteY5" fmla="*/ 205711 h 205711"/>
                  <a:gd name="connsiteX6" fmla="*/ 33065 w 1662633"/>
                  <a:gd name="connsiteY6" fmla="*/ 198688 h 205711"/>
                  <a:gd name="connsiteX7" fmla="*/ 0 w 1662633"/>
                  <a:gd name="connsiteY7" fmla="*/ 165623 h 205711"/>
                  <a:gd name="connsiteX8" fmla="*/ 0 w 1662633"/>
                  <a:gd name="connsiteY8" fmla="*/ 33365 h 205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633" h="205711">
                    <a:moveTo>
                      <a:pt x="0" y="33365"/>
                    </a:moveTo>
                    <a:cubicBezTo>
                      <a:pt x="0" y="15104"/>
                      <a:pt x="14804" y="300"/>
                      <a:pt x="33065" y="300"/>
                    </a:cubicBezTo>
                    <a:lnTo>
                      <a:pt x="1586292" y="300"/>
                    </a:lnTo>
                    <a:cubicBezTo>
                      <a:pt x="1604553" y="300"/>
                      <a:pt x="1662633" y="-3359"/>
                      <a:pt x="1662633" y="14902"/>
                    </a:cubicBezTo>
                    <a:cubicBezTo>
                      <a:pt x="1662633" y="58988"/>
                      <a:pt x="1566836" y="119710"/>
                      <a:pt x="1535918" y="156778"/>
                    </a:cubicBezTo>
                    <a:cubicBezTo>
                      <a:pt x="1510288" y="178846"/>
                      <a:pt x="1488638" y="205711"/>
                      <a:pt x="1470377" y="205711"/>
                    </a:cubicBezTo>
                    <a:lnTo>
                      <a:pt x="33065" y="198688"/>
                    </a:lnTo>
                    <a:cubicBezTo>
                      <a:pt x="14804" y="198688"/>
                      <a:pt x="0" y="183884"/>
                      <a:pt x="0" y="165623"/>
                    </a:cubicBezTo>
                    <a:lnTo>
                      <a:pt x="0" y="33365"/>
                    </a:lnTo>
                    <a:close/>
                  </a:path>
                </a:pathLst>
              </a:cu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>
                  <a:solidFill>
                    <a:prstClr val="white"/>
                  </a:solidFill>
                  <a:latin typeface="Palatino Linotype"/>
                </a:endParaRPr>
              </a:p>
            </p:txBody>
          </p:sp>
          <p:sp>
            <p:nvSpPr>
              <p:cNvPr id="144" name="Скругленный прямоугольник 143"/>
              <p:cNvSpPr/>
              <p:nvPr/>
            </p:nvSpPr>
            <p:spPr>
              <a:xfrm rot="2770301">
                <a:off x="577987" y="905107"/>
                <a:ext cx="75692" cy="33218"/>
              </a:xfrm>
              <a:prstGeom prst="roundRect">
                <a:avLst/>
              </a:prstGeom>
              <a:solidFill>
                <a:srgbClr val="5B9BD5">
                  <a:lumMod val="40000"/>
                  <a:lumOff val="60000"/>
                </a:srgbClr>
              </a:solidFill>
              <a:ln w="1905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ru-RU" sz="2133" kern="0" dirty="0">
                  <a:solidFill>
                    <a:prstClr val="white"/>
                  </a:solidFill>
                  <a:latin typeface="Palatino Linotype"/>
                </a:endParaRPr>
              </a:p>
            </p:txBody>
          </p:sp>
        </p:grpSp>
      </p:grpSp>
      <p:pic>
        <p:nvPicPr>
          <p:cNvPr id="191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906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3" name="Прямоугольник 182"/>
          <p:cNvSpPr/>
          <p:nvPr/>
        </p:nvSpPr>
        <p:spPr>
          <a:xfrm>
            <a:off x="3218693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2" name="Прямоугольник 191"/>
          <p:cNvSpPr/>
          <p:nvPr/>
        </p:nvSpPr>
        <p:spPr>
          <a:xfrm>
            <a:off x="6241397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3" name="Прямоугольник 192"/>
          <p:cNvSpPr/>
          <p:nvPr/>
        </p:nvSpPr>
        <p:spPr>
          <a:xfrm>
            <a:off x="9302320" y="5075605"/>
            <a:ext cx="2784000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4" name="Прямоугольник 193"/>
          <p:cNvSpPr/>
          <p:nvPr/>
        </p:nvSpPr>
        <p:spPr>
          <a:xfrm>
            <a:off x="9894559" y="2553258"/>
            <a:ext cx="1821917" cy="2346373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5" name="Прямоугольник 194"/>
          <p:cNvSpPr/>
          <p:nvPr/>
        </p:nvSpPr>
        <p:spPr>
          <a:xfrm>
            <a:off x="9479536" y="726056"/>
            <a:ext cx="2670232" cy="1680000"/>
          </a:xfrm>
          <a:prstGeom prst="rect">
            <a:avLst/>
          </a:prstGeom>
          <a:gradFill flip="none" rotWithShape="1">
            <a:gsLst>
              <a:gs pos="0">
                <a:srgbClr val="5AA2AE">
                  <a:lumMod val="75000"/>
                  <a:alpha val="40000"/>
                </a:srgbClr>
              </a:gs>
              <a:gs pos="18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2133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500739" y="777854"/>
            <a:ext cx="1287356" cy="163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0" name="Рисунок 149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301605" y="5140964"/>
            <a:ext cx="2640000" cy="1584000"/>
          </a:xfrm>
          <a:prstGeom prst="rect">
            <a:avLst/>
          </a:prstGeom>
        </p:spPr>
      </p:pic>
      <p:pic>
        <p:nvPicPr>
          <p:cNvPr id="178" name="Picture 3" descr="D:\документы\медиа\13.07\unnamed (6).jpg"/>
          <p:cNvPicPr>
            <a:picLocks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293953" y="5140964"/>
            <a:ext cx="2640000" cy="1584000"/>
          </a:xfrm>
          <a:prstGeom prst="rect">
            <a:avLst/>
          </a:prstGeom>
          <a:extLst/>
        </p:spPr>
      </p:pic>
      <p:pic>
        <p:nvPicPr>
          <p:cNvPr id="180" name="Picture 5" descr="D:\документы\медиа\13.07\wr-960 (1).jpg"/>
          <p:cNvPicPr>
            <a:picLocks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9972635" y="2615481"/>
            <a:ext cx="1680000" cy="2256000"/>
          </a:xfrm>
          <a:prstGeom prst="rect">
            <a:avLst/>
          </a:prstGeom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872519" y="815268"/>
            <a:ext cx="1246149" cy="160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386187" y="1300835"/>
            <a:ext cx="803816" cy="102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" name="Рисунок 181"/>
          <p:cNvPicPr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366983" y="5140964"/>
            <a:ext cx="2640000" cy="1584000"/>
          </a:xfrm>
          <a:prstGeom prst="rect">
            <a:avLst/>
          </a:prstGeom>
        </p:spPr>
      </p:pic>
      <p:pic>
        <p:nvPicPr>
          <p:cNvPr id="181" name="Picture 3" descr="C:\Users\ab2601.S\Desktop\картинки\карта мир 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731152" y="4190820"/>
            <a:ext cx="888987" cy="66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6" name="Группа 195"/>
          <p:cNvGrpSpPr/>
          <p:nvPr/>
        </p:nvGrpSpPr>
        <p:grpSpPr>
          <a:xfrm>
            <a:off x="181405" y="2284826"/>
            <a:ext cx="985415" cy="549237"/>
            <a:chOff x="227715" y="2129046"/>
            <a:chExt cx="916263" cy="1332447"/>
          </a:xfrm>
        </p:grpSpPr>
        <p:pic>
          <p:nvPicPr>
            <p:cNvPr id="197" name="Picture 2" descr="C:\Users\1\Desktop\Наработки\син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00B0F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715" y="2132339"/>
              <a:ext cx="916263" cy="1329154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8" name="Прямоугольник 1"/>
            <p:cNvSpPr/>
            <p:nvPr/>
          </p:nvSpPr>
          <p:spPr>
            <a:xfrm>
              <a:off x="467926" y="2129046"/>
              <a:ext cx="497061" cy="587409"/>
            </a:xfrm>
            <a:custGeom>
              <a:avLst/>
              <a:gdLst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9386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293861"/>
                <a:gd name="connsiteY0" fmla="*/ 0 h 431299"/>
                <a:gd name="connsiteX1" fmla="*/ 293861 w 293861"/>
                <a:gd name="connsiteY1" fmla="*/ 0 h 431299"/>
                <a:gd name="connsiteX2" fmla="*/ 248141 w 293861"/>
                <a:gd name="connsiteY2" fmla="*/ 431299 h 431299"/>
                <a:gd name="connsiteX3" fmla="*/ 0 w 293861"/>
                <a:gd name="connsiteY3" fmla="*/ 431299 h 431299"/>
                <a:gd name="connsiteX4" fmla="*/ 0 w 2938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762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  <a:gd name="connsiteX0" fmla="*/ 0 w 497061"/>
                <a:gd name="connsiteY0" fmla="*/ 0 h 431299"/>
                <a:gd name="connsiteX1" fmla="*/ 497061 w 497061"/>
                <a:gd name="connsiteY1" fmla="*/ 5080 h 431299"/>
                <a:gd name="connsiteX2" fmla="*/ 248141 w 497061"/>
                <a:gd name="connsiteY2" fmla="*/ 431299 h 431299"/>
                <a:gd name="connsiteX3" fmla="*/ 0 w 497061"/>
                <a:gd name="connsiteY3" fmla="*/ 431299 h 431299"/>
                <a:gd name="connsiteX4" fmla="*/ 0 w 497061"/>
                <a:gd name="connsiteY4" fmla="*/ 0 h 431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061" h="431299">
                  <a:moveTo>
                    <a:pt x="0" y="0"/>
                  </a:moveTo>
                  <a:lnTo>
                    <a:pt x="497061" y="5080"/>
                  </a:lnTo>
                  <a:lnTo>
                    <a:pt x="248141" y="431299"/>
                  </a:lnTo>
                  <a:lnTo>
                    <a:pt x="0" y="431299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03D4A8">
                    <a:alpha val="20000"/>
                  </a:srgbClr>
                </a:gs>
                <a:gs pos="25000">
                  <a:srgbClr val="21D6E0">
                    <a:alpha val="20000"/>
                  </a:srgbClr>
                </a:gs>
                <a:gs pos="75000">
                  <a:srgbClr val="0087E6">
                    <a:alpha val="20000"/>
                  </a:srgbClr>
                </a:gs>
                <a:gs pos="100000">
                  <a:srgbClr val="005CBF">
                    <a:alpha val="30000"/>
                  </a:srgbClr>
                </a:gs>
              </a:gsLst>
              <a:lin ang="10800000" scaled="0"/>
            </a:gra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199" name="Овал 198"/>
          <p:cNvSpPr/>
          <p:nvPr/>
        </p:nvSpPr>
        <p:spPr>
          <a:xfrm>
            <a:off x="234457" y="2367595"/>
            <a:ext cx="376099" cy="384004"/>
          </a:xfrm>
          <a:prstGeom prst="ellipse">
            <a:avLst/>
          </a:prstGeom>
          <a:solidFill>
            <a:srgbClr val="5B9BD5">
              <a:lumMod val="75000"/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200" name="Группа 199"/>
          <p:cNvGrpSpPr/>
          <p:nvPr/>
        </p:nvGrpSpPr>
        <p:grpSpPr>
          <a:xfrm>
            <a:off x="300546" y="2402161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201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202" name="Скругленный прямоугольник 201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rgbClr val="5B9BD5">
                <a:lumMod val="40000"/>
                <a:lumOff val="60000"/>
              </a:srgb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133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82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638498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033004" y="699808"/>
            <a:ext cx="8203792" cy="620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8" name="Прямоугольник 467"/>
          <p:cNvSpPr/>
          <p:nvPr/>
        </p:nvSpPr>
        <p:spPr>
          <a:xfrm>
            <a:off x="3050652" y="2337524"/>
            <a:ext cx="4594639" cy="616857"/>
          </a:xfrm>
          <a:prstGeom prst="rect">
            <a:avLst/>
          </a:prstGeom>
          <a:gradFill>
            <a:gsLst>
              <a:gs pos="0">
                <a:sysClr val="window" lastClr="FFFFFF">
                  <a:lumMod val="75000"/>
                </a:sysClr>
              </a:gs>
              <a:gs pos="100000">
                <a:sysClr val="window" lastClr="FFFFFF">
                  <a:alpha val="0"/>
                </a:sysClr>
              </a:gs>
            </a:gsLst>
            <a:lin ang="16200000" scaled="0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9" name="Прямоугольник 468"/>
          <p:cNvSpPr/>
          <p:nvPr/>
        </p:nvSpPr>
        <p:spPr>
          <a:xfrm>
            <a:off x="221219" y="6012806"/>
            <a:ext cx="335931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ru-RU" sz="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0000" endA="300" endPos="50000" dist="29997" dir="5400000" sy="-100000" algn="bl" rotWithShape="0"/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470" name="Прямоугольник 469"/>
          <p:cNvSpPr/>
          <p:nvPr/>
        </p:nvSpPr>
        <p:spPr>
          <a:xfrm>
            <a:off x="300467" y="5424850"/>
            <a:ext cx="3280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87073" y="699808"/>
            <a:ext cx="4269020" cy="6233385"/>
            <a:chOff x="-87073" y="699809"/>
            <a:chExt cx="4269020" cy="6143678"/>
          </a:xfrm>
        </p:grpSpPr>
        <p:pic>
          <p:nvPicPr>
            <p:cNvPr id="467" name="Рисунок 46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 flipH="1">
              <a:off x="-72570" y="699809"/>
              <a:ext cx="4240003" cy="614367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7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7853" b="90000" l="9956" r="100000">
                          <a14:foregroundMark x1="12444" y1="29755" x2="27644" y2="28589"/>
                          <a14:foregroundMark x1="98578" y1="63804" x2="97689" y2="70491"/>
                          <a14:backgroundMark x1="39556" y1="32086" x2="26578" y2="32515"/>
                          <a14:backgroundMark x1="33778" y1="24233" x2="18756" y2="21902"/>
                          <a14:backgroundMark x1="18756" y1="21902" x2="16711" y2="24356"/>
                          <a14:backgroundMark x1="36533" y1="24356" x2="44622" y2="24233"/>
                        </a14:backgroundRemoval>
                      </a14:imgEffect>
                      <a14:imgEffect>
                        <a14:saturation sat="0"/>
                      </a14:imgEffect>
                      <a14:imgEffect>
                        <a14:brightnessContrast bright="3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7073" y="715222"/>
              <a:ext cx="4269020" cy="5916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73" name="Рисунок 472">
            <a:extLst>
              <a:ext uri="{FF2B5EF4-FFF2-40B4-BE49-F238E27FC236}">
                <a16:creationId xmlns="" xmlns:a16="http://schemas.microsoft.com/office/drawing/2014/main" id="{43C0F57B-5B96-4130-818D-54FEE1119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9801" y="4931592"/>
            <a:ext cx="1714499" cy="1714499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-8548" y="-17907"/>
            <a:ext cx="12200634" cy="549012"/>
            <a:chOff x="-8547" y="-17910"/>
            <a:chExt cx="12200633" cy="674919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-8547" y="-17910"/>
              <a:ext cx="12192003" cy="67491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 w="9525" cap="flat" cmpd="sng" algn="ctr">
              <a:noFill/>
              <a:prstDash val="solid"/>
            </a:ln>
            <a:effectLst/>
            <a:scene3d>
              <a:camera prst="orthographicFront"/>
              <a:lightRig rig="threePt" dir="t"/>
            </a:scene3d>
            <a:sp3d prstMaterial="dkEdge"/>
          </p:spPr>
          <p:txBody>
            <a:bodyPr wrap="square" lIns="103096" tIns="51545" rIns="103096" bIns="51545" rtlCol="0" anchor="ctr">
              <a:noAutofit/>
            </a:bodyPr>
            <a:lstStyle/>
            <a:p>
              <a:pPr algn="ctr" defTabSz="932739">
                <a:defRPr/>
              </a:pPr>
              <a:endParaRPr lang="ru-RU" sz="1600" b="1" kern="0" dirty="0">
                <a:ln w="18000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0861062" y="59536"/>
              <a:ext cx="1331024" cy="545324"/>
            </a:xfrm>
            <a:prstGeom prst="rect">
              <a:avLst/>
            </a:prstGeom>
          </p:spPr>
        </p:pic>
        <p:sp>
          <p:nvSpPr>
            <p:cNvPr id="41" name="Прямоугольник 40"/>
            <p:cNvSpPr/>
            <p:nvPr/>
          </p:nvSpPr>
          <p:spPr>
            <a:xfrm>
              <a:off x="0" y="74626"/>
              <a:ext cx="12192003" cy="384717"/>
            </a:xfrm>
            <a:prstGeom prst="rect">
              <a:avLst/>
            </a:prstGeom>
          </p:spPr>
          <p:txBody>
            <a:bodyPr wrap="square" lIns="91426" tIns="45718" rIns="91426" bIns="45718">
              <a:spAutoFit/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Б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ОЕВОЙ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А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РМЕЙСКИЙ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Р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ЕЗЕРВ </a:t>
              </a:r>
              <a:r>
                <a:rPr lang="ru-RU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С</a:t>
              </a:r>
              <a:r>
                <a:rPr lang="ru-RU" b="1" dirty="0" smtClean="0">
                  <a:solidFill>
                    <a:srgbClr val="7E102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ТРАНЫ </a:t>
              </a:r>
            </a:p>
          </p:txBody>
        </p:sp>
      </p:grpSp>
      <p:sp>
        <p:nvSpPr>
          <p:cNvPr id="658" name="TextBox 657"/>
          <p:cNvSpPr txBox="1"/>
          <p:nvPr/>
        </p:nvSpPr>
        <p:spPr>
          <a:xfrm>
            <a:off x="1067812" y="1041652"/>
            <a:ext cx="23744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800" b="1" i="1" dirty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АРМИЯ РОССИИ</a:t>
            </a:r>
          </a:p>
        </p:txBody>
      </p:sp>
      <p:sp>
        <p:nvSpPr>
          <p:cNvPr id="659" name="Подзаголовок 2"/>
          <p:cNvSpPr txBox="1">
            <a:spLocks/>
          </p:cNvSpPr>
          <p:nvPr/>
        </p:nvSpPr>
        <p:spPr bwMode="auto">
          <a:xfrm>
            <a:off x="4625100" y="876311"/>
            <a:ext cx="266832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1072866"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ЗНАКИ РАЗЛИЧИЯ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0" name="Рисунок 6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74830" y="1168652"/>
            <a:ext cx="1295284" cy="1622960"/>
          </a:xfrm>
          <a:prstGeom prst="rect">
            <a:avLst/>
          </a:prstGeom>
        </p:spPr>
      </p:pic>
      <p:pic>
        <p:nvPicPr>
          <p:cNvPr id="661" name="Рисунок 6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74830" y="4931592"/>
            <a:ext cx="1295284" cy="1622960"/>
          </a:xfrm>
          <a:prstGeom prst="rect">
            <a:avLst/>
          </a:prstGeom>
        </p:spPr>
      </p:pic>
      <p:pic>
        <p:nvPicPr>
          <p:cNvPr id="662" name="Рисунок 6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096001" y="1201323"/>
            <a:ext cx="1295284" cy="1622960"/>
          </a:xfrm>
          <a:prstGeom prst="rect">
            <a:avLst/>
          </a:prstGeom>
        </p:spPr>
      </p:pic>
      <p:pic>
        <p:nvPicPr>
          <p:cNvPr id="663" name="Рисунок 6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67229" y="3009680"/>
            <a:ext cx="1295284" cy="1622960"/>
          </a:xfrm>
          <a:prstGeom prst="rect">
            <a:avLst/>
          </a:prstGeom>
        </p:spPr>
      </p:pic>
      <p:pic>
        <p:nvPicPr>
          <p:cNvPr id="664" name="Рисунок 6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45618" y="2995714"/>
            <a:ext cx="1295284" cy="1622960"/>
          </a:xfrm>
          <a:prstGeom prst="rect">
            <a:avLst/>
          </a:prstGeom>
        </p:spPr>
      </p:pic>
      <p:sp>
        <p:nvSpPr>
          <p:cNvPr id="665" name="Прямоугольник 664"/>
          <p:cNvSpPr/>
          <p:nvPr/>
        </p:nvSpPr>
        <p:spPr>
          <a:xfrm>
            <a:off x="4477943" y="2772952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ЗВО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6" name="Прямоугольник 665"/>
          <p:cNvSpPr/>
          <p:nvPr/>
        </p:nvSpPr>
        <p:spPr>
          <a:xfrm>
            <a:off x="6189160" y="2795255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ЮВО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7" name="Прямоугольник 666"/>
          <p:cNvSpPr/>
          <p:nvPr/>
        </p:nvSpPr>
        <p:spPr>
          <a:xfrm>
            <a:off x="4465040" y="4632640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ЦВО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8" name="Прямоугольник 667"/>
          <p:cNvSpPr/>
          <p:nvPr/>
        </p:nvSpPr>
        <p:spPr>
          <a:xfrm>
            <a:off x="6253291" y="4632640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ВВО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9" name="Прямоугольник 668"/>
          <p:cNvSpPr/>
          <p:nvPr/>
        </p:nvSpPr>
        <p:spPr>
          <a:xfrm>
            <a:off x="4445874" y="6547101"/>
            <a:ext cx="1137994" cy="35124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72866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СФ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72" name="Рисунок 27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9275" y="6288572"/>
            <a:ext cx="551530" cy="517433"/>
          </a:xfrm>
          <a:prstGeom prst="rect">
            <a:avLst/>
          </a:prstGeom>
        </p:spPr>
      </p:pic>
      <p:sp>
        <p:nvSpPr>
          <p:cNvPr id="265" name="Параллелограмм 264"/>
          <p:cNvSpPr/>
          <p:nvPr/>
        </p:nvSpPr>
        <p:spPr>
          <a:xfrm>
            <a:off x="131336" y="5811916"/>
            <a:ext cx="3260255" cy="395240"/>
          </a:xfrm>
          <a:prstGeom prst="parallelogram">
            <a:avLst>
              <a:gd name="adj" fmla="val 52868"/>
            </a:avLst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6" name="Параллелограмм 265"/>
          <p:cNvSpPr/>
          <p:nvPr/>
        </p:nvSpPr>
        <p:spPr>
          <a:xfrm>
            <a:off x="446123" y="5432263"/>
            <a:ext cx="3260255" cy="395240"/>
          </a:xfrm>
          <a:prstGeom prst="parallelogram">
            <a:avLst>
              <a:gd name="adj" fmla="val 47802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8" name="TextBox 267"/>
          <p:cNvSpPr txBox="1"/>
          <p:nvPr/>
        </p:nvSpPr>
        <p:spPr>
          <a:xfrm>
            <a:off x="937229" y="5501408"/>
            <a:ext cx="248232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en-US" sz="2000" b="1" i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www.rserv.mil.ru</a:t>
            </a:r>
            <a:endParaRPr lang="ru-RU" sz="20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0" name="TextBox 269"/>
          <p:cNvSpPr txBox="1"/>
          <p:nvPr/>
        </p:nvSpPr>
        <p:spPr>
          <a:xfrm>
            <a:off x="561725" y="5922645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600" b="1" i="1" dirty="0">
                <a:solidFill>
                  <a:srgbClr val="1F497D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НАСТОЯЩИЕ ПАТРИОТЫ</a:t>
            </a:r>
          </a:p>
        </p:txBody>
      </p:sp>
      <p:sp>
        <p:nvSpPr>
          <p:cNvPr id="267" name="Параллелограмм 266"/>
          <p:cNvSpPr/>
          <p:nvPr/>
        </p:nvSpPr>
        <p:spPr>
          <a:xfrm>
            <a:off x="721949" y="5100653"/>
            <a:ext cx="3260255" cy="395240"/>
          </a:xfrm>
          <a:prstGeom prst="parallelogram">
            <a:avLst>
              <a:gd name="adj" fmla="val 41723"/>
            </a:avLst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9" name="TextBox 268"/>
          <p:cNvSpPr txBox="1"/>
          <p:nvPr/>
        </p:nvSpPr>
        <p:spPr>
          <a:xfrm>
            <a:off x="1074273" y="5175162"/>
            <a:ext cx="271446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ЖДЕМ ТЕБЯ</a:t>
            </a:r>
            <a:endParaRPr lang="ru-RU" sz="1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1" name="Прямоугольник 270"/>
          <p:cNvSpPr/>
          <p:nvPr/>
        </p:nvSpPr>
        <p:spPr>
          <a:xfrm>
            <a:off x="574795" y="6212861"/>
            <a:ext cx="336053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С ПЕРЕЧНЕМ ДОЛЖНОСТЕЙ </a:t>
            </a:r>
            <a:br>
              <a: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</a:b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И </a:t>
            </a:r>
            <a:r>
              <a:rPr lang="ru-RU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ВОИНСКИХ ЧАСТЕЙ </a:t>
            </a:r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МОЖНО ОЗНАКОМИТЬСЯ </a:t>
            </a:r>
            <a:endParaRPr lang="ru-RU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</a:endParaRPr>
          </a:p>
          <a:p>
            <a:pPr algn="ctr" defTabSz="914400"/>
            <a:r>
              <a:rPr lang="ru-RU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НА САЙТЕ 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http</a:t>
            </a:r>
            <a:r>
              <a:rPr lang="en-US" sz="10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://</a:t>
            </a:r>
            <a:r>
              <a:rPr lang="en-US" sz="10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_StamperRg&amp;Bt" panose="040F0703050807070607" pitchFamily="82" charset="-52"/>
              </a:rPr>
              <a:t>www. reserv.mil.ru</a:t>
            </a:r>
            <a:endParaRPr lang="ru-RU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_StamperRg&amp;Bt" panose="040F0703050807070607" pitchFamily="82" charset="-52"/>
            </a:endParaRPr>
          </a:p>
        </p:txBody>
      </p:sp>
      <p:pic>
        <p:nvPicPr>
          <p:cNvPr id="684" name="Рисунок 68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833149" y="653259"/>
            <a:ext cx="4403647" cy="6232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11057282" y="655816"/>
            <a:ext cx="1255713" cy="6227346"/>
            <a:chOff x="13756294" y="638258"/>
            <a:chExt cx="1255713" cy="6227346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 bwMode="auto">
            <a:xfrm>
              <a:off x="13756294" y="638258"/>
              <a:ext cx="1255713" cy="6226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77" name="Группа 676"/>
            <p:cNvGrpSpPr/>
            <p:nvPr/>
          </p:nvGrpSpPr>
          <p:grpSpPr>
            <a:xfrm rot="1575237">
              <a:off x="14003087" y="5869967"/>
              <a:ext cx="523220" cy="995637"/>
              <a:chOff x="3458957" y="5437240"/>
              <a:chExt cx="1038207" cy="1940287"/>
            </a:xfrm>
          </p:grpSpPr>
          <p:sp>
            <p:nvSpPr>
              <p:cNvPr id="680" name="Овал 679"/>
              <p:cNvSpPr/>
              <p:nvPr/>
            </p:nvSpPr>
            <p:spPr>
              <a:xfrm>
                <a:off x="3885120" y="5437240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1" name="Овал 680"/>
              <p:cNvSpPr/>
              <p:nvPr/>
            </p:nvSpPr>
            <p:spPr>
              <a:xfrm rot="1800000">
                <a:off x="3896456" y="5445624"/>
                <a:ext cx="144016" cy="144016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0000">
                    <a:srgbClr val="4F81BD">
                      <a:tint val="44500"/>
                      <a:satMod val="160000"/>
                    </a:srgbClr>
                  </a:gs>
                  <a:gs pos="100000">
                    <a:srgbClr val="4F81BD">
                      <a:tint val="23500"/>
                      <a:satMod val="160000"/>
                    </a:srgbClr>
                  </a:gs>
                </a:gsLst>
                <a:lin ang="5400000" scaled="0"/>
              </a:gradFill>
              <a:ln w="952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2" name="Прямоугольник 681"/>
              <p:cNvSpPr/>
              <p:nvPr/>
            </p:nvSpPr>
            <p:spPr>
              <a:xfrm rot="16200000">
                <a:off x="3021830" y="5902192"/>
                <a:ext cx="1912462" cy="103820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</a:rPr>
                  <a:t>ВС РФ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400" b="1" i="0" u="none" strike="noStrike" kern="0" cap="none" spc="0" normalizeH="0" baseline="0" noProof="0" dirty="0" smtClean="0">
                    <a:ln w="10541" cmpd="sng">
                      <a:solidFill>
                        <a:srgbClr val="7D7D7D">
                          <a:tint val="100000"/>
                          <a:shade val="100000"/>
                          <a:satMod val="110000"/>
                        </a:srgbClr>
                      </a:solidFill>
                      <a:prstDash val="solid"/>
                    </a:ln>
                    <a:gradFill>
                      <a:gsLst>
                        <a:gs pos="0">
                          <a:srgbClr val="FFFFFF">
                            <a:tint val="40000"/>
                            <a:satMod val="250000"/>
                          </a:srgbClr>
                        </a:gs>
                        <a:gs pos="9000">
                          <a:srgbClr val="FFFFFF">
                            <a:tint val="52000"/>
                            <a:satMod val="300000"/>
                          </a:srgbClr>
                        </a:gs>
                        <a:gs pos="50000">
                          <a:srgbClr val="FFFFFF">
                            <a:shade val="20000"/>
                            <a:satMod val="300000"/>
                          </a:srgbClr>
                        </a:gs>
                        <a:gs pos="79000">
                          <a:srgbClr val="FFFFFF">
                            <a:tint val="52000"/>
                            <a:satMod val="300000"/>
                          </a:srgbClr>
                        </a:gs>
                        <a:gs pos="100000">
                          <a:srgbClr val="FFFFFF">
                            <a:tint val="40000"/>
                            <a:satMod val="250000"/>
                          </a:srgbClr>
                        </a:gs>
                      </a:gsLst>
                      <a:lin ang="5400000"/>
                    </a:gradFill>
                    <a:effectLst/>
                    <a:uLnTx/>
                    <a:uFillTx/>
                  </a:rPr>
                  <a:t>БС-100000</a:t>
                </a:r>
              </a:p>
            </p:txBody>
          </p:sp>
          <p:sp>
            <p:nvSpPr>
              <p:cNvPr id="683" name="Прямоугольник 682"/>
              <p:cNvSpPr/>
              <p:nvPr/>
            </p:nvSpPr>
            <p:spPr>
              <a:xfrm>
                <a:off x="3950014" y="5622347"/>
                <a:ext cx="36000" cy="1640062"/>
              </a:xfrm>
              <a:prstGeom prst="rect">
                <a:avLst/>
              </a:prstGeom>
              <a:blipFill dpi="0" rotWithShape="1">
                <a:blip r:embed="rId18">
                  <a:extLst>
                    <a:ext uri="{28A0092B-C50C-407E-A947-70E740481C1C}">
                      <a14:useLocalDpi xmlns:a14="http://schemas.microsoft.com/office/drawing/2010/main" xmlns=""/>
                    </a:ext>
                  </a:extLst>
                </a:blip>
                <a:srcRect/>
                <a:stretch>
                  <a:fillRect/>
                </a:stretch>
              </a:blipFill>
              <a:ln w="3175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8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flipH="1">
            <a:off x="7707824" y="579462"/>
            <a:ext cx="4567072" cy="647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8" name="Прямоугольник 687"/>
          <p:cNvSpPr/>
          <p:nvPr/>
        </p:nvSpPr>
        <p:spPr>
          <a:xfrm>
            <a:off x="8505469" y="5683955"/>
            <a:ext cx="2884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ru-RU" sz="5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cs typeface="Aparajita" panose="020B0604020202020204" pitchFamily="34" charset="0"/>
              </a:rPr>
              <a:t>БАРС</a:t>
            </a:r>
          </a:p>
        </p:txBody>
      </p:sp>
      <p:sp>
        <p:nvSpPr>
          <p:cNvPr id="689" name="Прямоугольник 688"/>
          <p:cNvSpPr/>
          <p:nvPr/>
        </p:nvSpPr>
        <p:spPr>
          <a:xfrm>
            <a:off x="8932084" y="5046674"/>
            <a:ext cx="20313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00"/>
            <a:r>
              <a:rPr lang="ru-RU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_StamperRg&amp;Bt" panose="040F0703050807070607" pitchFamily="82" charset="-52"/>
              </a:rPr>
              <a:t>ПРОЕКТ</a:t>
            </a:r>
          </a:p>
        </p:txBody>
      </p:sp>
      <p:pic>
        <p:nvPicPr>
          <p:cNvPr id="657" name="Рисунок 2"/>
          <p:cNvPicPr preferRelativeResize="0">
            <a:picLocks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90"/>
          <a:stretch/>
        </p:blipFill>
        <p:spPr bwMode="auto">
          <a:xfrm>
            <a:off x="1098599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4" name="Рисунок 2"/>
          <p:cNvPicPr preferRelativeResize="0">
            <a:picLocks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90"/>
          <a:stretch/>
        </p:blipFill>
        <p:spPr bwMode="auto">
          <a:xfrm>
            <a:off x="-16431" y="683107"/>
            <a:ext cx="124721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" name="TextBox 694"/>
          <p:cNvSpPr txBox="1"/>
          <p:nvPr/>
        </p:nvSpPr>
        <p:spPr>
          <a:xfrm>
            <a:off x="8141050" y="1079511"/>
            <a:ext cx="29698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00"/>
            <a:r>
              <a:rPr lang="ru-RU" sz="18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КОМАНДА</a:t>
            </a:r>
          </a:p>
          <a:p>
            <a:pPr algn="ctr" defTabSz="914400"/>
            <a:r>
              <a:rPr lang="ru-RU" sz="18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ВЕЖЛИВЫХ ЛЮДЕЙ</a:t>
            </a:r>
            <a:endParaRPr lang="ru-RU" sz="1800" b="1" i="1" dirty="0">
              <a:solidFill>
                <a:srgbClr val="FF0000"/>
              </a:solidFill>
              <a:latin typeface="Arial Black" panose="020B0A040201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989" y="-18256"/>
            <a:ext cx="582641" cy="568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418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ямоугольник 138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16155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Контракт резервиста</a:t>
            </a:r>
          </a:p>
        </p:txBody>
      </p:sp>
      <p:pic>
        <p:nvPicPr>
          <p:cNvPr id="14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906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" name="Picture 2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86528" y="1266728"/>
            <a:ext cx="4160669" cy="5507009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pic>
        <p:nvPicPr>
          <p:cNvPr id="144" name="Picture 3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835663" y="1266728"/>
            <a:ext cx="4160669" cy="5507009"/>
          </a:xfrm>
          <a:prstGeom prst="rect">
            <a:avLst/>
          </a:prstGeom>
          <a:noFill/>
          <a:ln w="15875">
            <a:solidFill>
              <a:schemeClr val="bg1">
                <a:lumMod val="75000"/>
              </a:schemeClr>
            </a:solidFill>
          </a:ln>
          <a:extLst/>
        </p:spPr>
      </p:pic>
      <p:sp>
        <p:nvSpPr>
          <p:cNvPr id="145" name="Прямоугольник 144"/>
          <p:cNvSpPr/>
          <p:nvPr/>
        </p:nvSpPr>
        <p:spPr>
          <a:xfrm>
            <a:off x="273101" y="2883439"/>
            <a:ext cx="3998975" cy="2487167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746">
              <a:defRPr/>
            </a:pPr>
            <a:endParaRPr lang="ru-RU" sz="2533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6" name="Прямоугольник 145"/>
          <p:cNvSpPr/>
          <p:nvPr/>
        </p:nvSpPr>
        <p:spPr>
          <a:xfrm>
            <a:off x="8036967" y="2813975"/>
            <a:ext cx="3881339" cy="2743371"/>
          </a:xfrm>
          <a:prstGeom prst="rect">
            <a:avLst/>
          </a:prstGeom>
          <a:solidFill>
            <a:srgbClr val="FFFF00">
              <a:alpha val="9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8746">
              <a:defRPr/>
            </a:pPr>
            <a:endParaRPr lang="ru-RU" sz="2533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7" name="Прямоугольная выноска 146"/>
          <p:cNvSpPr/>
          <p:nvPr/>
        </p:nvSpPr>
        <p:spPr>
          <a:xfrm>
            <a:off x="4892135" y="2041054"/>
            <a:ext cx="1862951" cy="452964"/>
          </a:xfrm>
          <a:prstGeom prst="wedgeRectCallout">
            <a:avLst>
              <a:gd name="adj1" fmla="val -81251"/>
              <a:gd name="adj2" fmla="val 180813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82588" algn="just" defTabSz="1218746">
              <a:lnSpc>
                <a:spcPct val="80000"/>
              </a:lnSpc>
            </a:pPr>
            <a:endParaRPr lang="ru-RU" sz="2133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48" name="Прямоугольник 147"/>
          <p:cNvSpPr/>
          <p:nvPr/>
        </p:nvSpPr>
        <p:spPr>
          <a:xfrm>
            <a:off x="4628703" y="1493209"/>
            <a:ext cx="2954381" cy="1095688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Определены обязательства </a:t>
            </a:r>
            <a:r>
              <a:rPr lang="ru-RU" sz="1867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резервиста </a:t>
            </a:r>
          </a:p>
          <a:p>
            <a:pPr algn="ctr" defTabSz="1219170"/>
            <a:r>
              <a:rPr lang="ru-RU" sz="1867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и Минобороны России</a:t>
            </a:r>
          </a:p>
        </p:txBody>
      </p:sp>
      <p:sp>
        <p:nvSpPr>
          <p:cNvPr id="150" name="Прямоугольная выноска 149"/>
          <p:cNvSpPr/>
          <p:nvPr/>
        </p:nvSpPr>
        <p:spPr>
          <a:xfrm>
            <a:off x="5155303" y="5871206"/>
            <a:ext cx="1862951" cy="452964"/>
          </a:xfrm>
          <a:prstGeom prst="wedgeRectCallout">
            <a:avLst>
              <a:gd name="adj1" fmla="val 103979"/>
              <a:gd name="adj2" fmla="val -228221"/>
            </a:avLst>
          </a:prstGeom>
          <a:gradFill>
            <a:gsLst>
              <a:gs pos="0">
                <a:sysClr val="window" lastClr="FFFFFF">
                  <a:lumMod val="96000"/>
                  <a:lumOff val="4000"/>
                </a:sysClr>
              </a:gs>
              <a:gs pos="99000">
                <a:schemeClr val="bg1">
                  <a:lumMod val="85000"/>
                </a:schemeClr>
              </a:gs>
            </a:gsLst>
            <a:lin ang="5400000" scaled="0"/>
          </a:gra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82588" algn="just" defTabSz="1218746">
              <a:lnSpc>
                <a:spcPct val="80000"/>
              </a:lnSpc>
            </a:pPr>
            <a:endParaRPr lang="ru-RU" sz="2133" b="1" kern="0">
              <a:solidFill>
                <a:prstClr val="black"/>
              </a:solidFill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178" name="Прямоугольник 177"/>
          <p:cNvSpPr/>
          <p:nvPr/>
        </p:nvSpPr>
        <p:spPr>
          <a:xfrm>
            <a:off x="4609588" y="5579103"/>
            <a:ext cx="2954381" cy="1095688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Уточнено понятие военной службы </a:t>
            </a:r>
            <a:r>
              <a:rPr lang="ru-RU" sz="1867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для резервиста</a:t>
            </a:r>
          </a:p>
        </p:txBody>
      </p:sp>
      <p:sp>
        <p:nvSpPr>
          <p:cNvPr id="180" name="Прямоугольник 179"/>
          <p:cNvSpPr/>
          <p:nvPr/>
        </p:nvSpPr>
        <p:spPr>
          <a:xfrm>
            <a:off x="4628703" y="3274899"/>
            <a:ext cx="2954381" cy="1417200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КОНТРАКТ </a:t>
            </a:r>
          </a:p>
          <a:p>
            <a:pPr algn="ctr" defTabSz="1219170"/>
            <a:r>
              <a:rPr lang="ru-RU" sz="1867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ЗАКЛЮЧАЕТСЯ НА </a:t>
            </a:r>
          </a:p>
          <a:p>
            <a:pPr algn="ctr" defTabSz="1219170"/>
            <a:r>
              <a:rPr lang="ru-RU" sz="1867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3 ГОДА </a:t>
            </a:r>
            <a:r>
              <a:rPr lang="ru-RU" sz="1867" b="1" kern="0" dirty="0">
                <a:solidFill>
                  <a:srgbClr val="FF0000"/>
                </a:solidFill>
                <a:latin typeface="Arial Narrow" pitchFamily="34" charset="0"/>
                <a:cs typeface="Levenim MT" pitchFamily="2" charset="-79"/>
              </a:rPr>
              <a:t>ИЛИ </a:t>
            </a:r>
            <a:r>
              <a:rPr lang="ru-RU" sz="1867" b="1" kern="0" dirty="0">
                <a:solidFill>
                  <a:prstClr val="black"/>
                </a:solidFill>
                <a:latin typeface="Arial Narrow" pitchFamily="34" charset="0"/>
                <a:cs typeface="Levenim MT" pitchFamily="2" charset="-79"/>
              </a:rPr>
              <a:t>5 ЛЕТ</a:t>
            </a:r>
          </a:p>
        </p:txBody>
      </p:sp>
      <p:sp>
        <p:nvSpPr>
          <p:cNvPr id="181" name="Прямоугольник 180"/>
          <p:cNvSpPr/>
          <p:nvPr/>
        </p:nvSpPr>
        <p:spPr>
          <a:xfrm>
            <a:off x="1227351" y="608541"/>
            <a:ext cx="10295231" cy="521545"/>
          </a:xfrm>
          <a:prstGeom prst="rect">
            <a:avLst/>
          </a:prstGeom>
          <a:gradFill flip="none" rotWithShape="1">
            <a:gsLst>
              <a:gs pos="51244">
                <a:schemeClr val="bg2">
                  <a:lumMod val="90000"/>
                </a:schemeClr>
              </a:gs>
              <a:gs pos="0">
                <a:srgbClr val="FF7C80"/>
              </a:gs>
              <a:gs pos="92000">
                <a:schemeClr val="bg1">
                  <a:lumMod val="75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endParaRPr lang="ru-RU" sz="1867" b="1" kern="0">
              <a:solidFill>
                <a:srgbClr val="FF0000"/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82" name="Прямоугольник 181"/>
          <p:cNvSpPr/>
          <p:nvPr/>
        </p:nvSpPr>
        <p:spPr>
          <a:xfrm>
            <a:off x="1465722" y="683153"/>
            <a:ext cx="9940129" cy="379656"/>
          </a:xfrm>
          <a:prstGeom prst="rect">
            <a:avLst/>
          </a:prstGeom>
        </p:spPr>
        <p:txBody>
          <a:bodyPr wrap="square" lIns="0" rIns="0" anchor="ctr">
            <a:spAutoFit/>
          </a:bodyPr>
          <a:lstStyle/>
          <a:p>
            <a:pPr algn="ctr" defTabSz="1219170">
              <a:defRPr/>
            </a:pPr>
            <a:r>
              <a:rPr lang="ru-RU" sz="1867" b="1" kern="0" dirty="0">
                <a:ln w="3175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ПРАВА И ОБЯЗАННОСТИ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ОПРЕДЕЛЕНЫ КОНТРАКТОМ</a:t>
            </a:r>
          </a:p>
        </p:txBody>
      </p:sp>
      <p:pic>
        <p:nvPicPr>
          <p:cNvPr id="18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3647" y="608540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1" name="Овал 190"/>
          <p:cNvSpPr/>
          <p:nvPr/>
        </p:nvSpPr>
        <p:spPr>
          <a:xfrm>
            <a:off x="627897" y="680145"/>
            <a:ext cx="376099" cy="384004"/>
          </a:xfrm>
          <a:prstGeom prst="ellipse">
            <a:avLst/>
          </a:prstGeom>
          <a:solidFill>
            <a:srgbClr val="C00000">
              <a:alpha val="80000"/>
            </a:srgb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2" name="Скругленный прямоугольник 1"/>
          <p:cNvSpPr/>
          <p:nvPr/>
        </p:nvSpPr>
        <p:spPr>
          <a:xfrm rot="18868575">
            <a:off x="696200" y="835564"/>
            <a:ext cx="310024" cy="68320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rgbClr val="FF9999"/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ru-RU" sz="2133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193" name="Скругленный прямоугольник 192"/>
          <p:cNvSpPr/>
          <p:nvPr/>
        </p:nvSpPr>
        <p:spPr>
          <a:xfrm rot="2770301">
            <a:off x="673590" y="878665"/>
            <a:ext cx="124524" cy="83731"/>
          </a:xfrm>
          <a:prstGeom prst="roundRect">
            <a:avLst/>
          </a:prstGeom>
          <a:solidFill>
            <a:srgbClr val="FF9999"/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133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xmlns="" val="358130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155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Виды обеспечения резервистов, льготы и социальные гарантии</a:t>
            </a: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906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702363" y="630499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ВЫПЛАТА</a:t>
            </a:r>
          </a:p>
        </p:txBody>
      </p:sp>
      <p:pic>
        <p:nvPicPr>
          <p:cNvPr id="36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3621" y="625717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Овал 36"/>
          <p:cNvSpPr/>
          <p:nvPr/>
        </p:nvSpPr>
        <p:spPr>
          <a:xfrm>
            <a:off x="149708" y="686568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15796" y="721133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49" name="Прямоугольник 48"/>
          <p:cNvSpPr/>
          <p:nvPr/>
        </p:nvSpPr>
        <p:spPr>
          <a:xfrm>
            <a:off x="700080" y="2459609"/>
            <a:ext cx="11352221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ru-RU" sz="1867" b="1" kern="0" spc="-13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ЕДИНОВРЕМЕННАЯ ВЫПЛАТА </a:t>
            </a:r>
            <a:r>
              <a:rPr lang="ru-RU" sz="1867" b="1" kern="0" spc="-13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ЗАКЛЮЧЕНИИ НОВОГО КОНТРАКТА </a:t>
            </a:r>
          </a:p>
        </p:txBody>
      </p:sp>
      <p:pic>
        <p:nvPicPr>
          <p:cNvPr id="50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25619" y="2454827"/>
            <a:ext cx="978124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Овал 50"/>
          <p:cNvSpPr/>
          <p:nvPr/>
        </p:nvSpPr>
        <p:spPr>
          <a:xfrm>
            <a:off x="151514" y="2515678"/>
            <a:ext cx="373316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3" name="Скругленный прямоугольник 1"/>
          <p:cNvSpPr/>
          <p:nvPr/>
        </p:nvSpPr>
        <p:spPr>
          <a:xfrm rot="18868575">
            <a:off x="218164" y="2671349"/>
            <a:ext cx="310024" cy="67815"/>
          </a:xfrm>
          <a:custGeom>
            <a:avLst/>
            <a:gdLst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619357 w 1619357"/>
              <a:gd name="connsiteY4" fmla="*/ 165323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198388"/>
              <a:gd name="connsiteX1" fmla="*/ 33065 w 1619357"/>
              <a:gd name="connsiteY1" fmla="*/ 0 h 198388"/>
              <a:gd name="connsiteX2" fmla="*/ 1586292 w 1619357"/>
              <a:gd name="connsiteY2" fmla="*/ 0 h 198388"/>
              <a:gd name="connsiteX3" fmla="*/ 1619357 w 1619357"/>
              <a:gd name="connsiteY3" fmla="*/ 33065 h 198388"/>
              <a:gd name="connsiteX4" fmla="*/ 1503393 w 1619357"/>
              <a:gd name="connsiteY4" fmla="*/ 177735 h 198388"/>
              <a:gd name="connsiteX5" fmla="*/ 1586292 w 1619357"/>
              <a:gd name="connsiteY5" fmla="*/ 198388 h 198388"/>
              <a:gd name="connsiteX6" fmla="*/ 33065 w 1619357"/>
              <a:gd name="connsiteY6" fmla="*/ 198388 h 198388"/>
              <a:gd name="connsiteX7" fmla="*/ 0 w 1619357"/>
              <a:gd name="connsiteY7" fmla="*/ 165323 h 198388"/>
              <a:gd name="connsiteX8" fmla="*/ 0 w 1619357"/>
              <a:gd name="connsiteY8" fmla="*/ 33065 h 198388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503393 w 1619357"/>
              <a:gd name="connsiteY4" fmla="*/ 177735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19357"/>
              <a:gd name="connsiteY0" fmla="*/ 33065 h 202569"/>
              <a:gd name="connsiteX1" fmla="*/ 33065 w 1619357"/>
              <a:gd name="connsiteY1" fmla="*/ 0 h 202569"/>
              <a:gd name="connsiteX2" fmla="*/ 1586292 w 1619357"/>
              <a:gd name="connsiteY2" fmla="*/ 0 h 202569"/>
              <a:gd name="connsiteX3" fmla="*/ 1619357 w 1619357"/>
              <a:gd name="connsiteY3" fmla="*/ 33065 h 202569"/>
              <a:gd name="connsiteX4" fmla="*/ 1497981 w 1619357"/>
              <a:gd name="connsiteY4" fmla="*/ 180379 h 202569"/>
              <a:gd name="connsiteX5" fmla="*/ 1454238 w 1619357"/>
              <a:gd name="connsiteY5" fmla="*/ 202569 h 202569"/>
              <a:gd name="connsiteX6" fmla="*/ 33065 w 1619357"/>
              <a:gd name="connsiteY6" fmla="*/ 198388 h 202569"/>
              <a:gd name="connsiteX7" fmla="*/ 0 w 1619357"/>
              <a:gd name="connsiteY7" fmla="*/ 165323 h 202569"/>
              <a:gd name="connsiteX8" fmla="*/ 0 w 1619357"/>
              <a:gd name="connsiteY8" fmla="*/ 33065 h 202569"/>
              <a:gd name="connsiteX0" fmla="*/ 0 w 1666760"/>
              <a:gd name="connsiteY0" fmla="*/ 37583 h 207087"/>
              <a:gd name="connsiteX1" fmla="*/ 33065 w 1666760"/>
              <a:gd name="connsiteY1" fmla="*/ 4518 h 207087"/>
              <a:gd name="connsiteX2" fmla="*/ 1586292 w 1666760"/>
              <a:gd name="connsiteY2" fmla="*/ 4518 h 207087"/>
              <a:gd name="connsiteX3" fmla="*/ 1666760 w 1666760"/>
              <a:gd name="connsiteY3" fmla="*/ 9727 h 207087"/>
              <a:gd name="connsiteX4" fmla="*/ 1497981 w 1666760"/>
              <a:gd name="connsiteY4" fmla="*/ 184897 h 207087"/>
              <a:gd name="connsiteX5" fmla="*/ 1454238 w 1666760"/>
              <a:gd name="connsiteY5" fmla="*/ 207087 h 207087"/>
              <a:gd name="connsiteX6" fmla="*/ 33065 w 1666760"/>
              <a:gd name="connsiteY6" fmla="*/ 202906 h 207087"/>
              <a:gd name="connsiteX7" fmla="*/ 0 w 1666760"/>
              <a:gd name="connsiteY7" fmla="*/ 169841 h 207087"/>
              <a:gd name="connsiteX8" fmla="*/ 0 w 1666760"/>
              <a:gd name="connsiteY8" fmla="*/ 37583 h 207087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497981 w 1662633"/>
              <a:gd name="connsiteY4" fmla="*/ 180679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2869"/>
              <a:gd name="connsiteX1" fmla="*/ 33065 w 1662633"/>
              <a:gd name="connsiteY1" fmla="*/ 300 h 202869"/>
              <a:gd name="connsiteX2" fmla="*/ 1586292 w 1662633"/>
              <a:gd name="connsiteY2" fmla="*/ 300 h 202869"/>
              <a:gd name="connsiteX3" fmla="*/ 1662633 w 1662633"/>
              <a:gd name="connsiteY3" fmla="*/ 14902 h 202869"/>
              <a:gd name="connsiteX4" fmla="*/ 1535918 w 1662633"/>
              <a:gd name="connsiteY4" fmla="*/ 156778 h 202869"/>
              <a:gd name="connsiteX5" fmla="*/ 1454238 w 1662633"/>
              <a:gd name="connsiteY5" fmla="*/ 202869 h 202869"/>
              <a:gd name="connsiteX6" fmla="*/ 33065 w 1662633"/>
              <a:gd name="connsiteY6" fmla="*/ 198688 h 202869"/>
              <a:gd name="connsiteX7" fmla="*/ 0 w 1662633"/>
              <a:gd name="connsiteY7" fmla="*/ 165623 h 202869"/>
              <a:gd name="connsiteX8" fmla="*/ 0 w 1662633"/>
              <a:gd name="connsiteY8" fmla="*/ 33365 h 202869"/>
              <a:gd name="connsiteX0" fmla="*/ 0 w 1662633"/>
              <a:gd name="connsiteY0" fmla="*/ 33365 h 205711"/>
              <a:gd name="connsiteX1" fmla="*/ 33065 w 1662633"/>
              <a:gd name="connsiteY1" fmla="*/ 300 h 205711"/>
              <a:gd name="connsiteX2" fmla="*/ 1586292 w 1662633"/>
              <a:gd name="connsiteY2" fmla="*/ 300 h 205711"/>
              <a:gd name="connsiteX3" fmla="*/ 1662633 w 1662633"/>
              <a:gd name="connsiteY3" fmla="*/ 14902 h 205711"/>
              <a:gd name="connsiteX4" fmla="*/ 1535918 w 1662633"/>
              <a:gd name="connsiteY4" fmla="*/ 156778 h 205711"/>
              <a:gd name="connsiteX5" fmla="*/ 1470377 w 1662633"/>
              <a:gd name="connsiteY5" fmla="*/ 205711 h 205711"/>
              <a:gd name="connsiteX6" fmla="*/ 33065 w 1662633"/>
              <a:gd name="connsiteY6" fmla="*/ 198688 h 205711"/>
              <a:gd name="connsiteX7" fmla="*/ 0 w 1662633"/>
              <a:gd name="connsiteY7" fmla="*/ 165623 h 205711"/>
              <a:gd name="connsiteX8" fmla="*/ 0 w 1662633"/>
              <a:gd name="connsiteY8" fmla="*/ 33365 h 20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2633" h="205711">
                <a:moveTo>
                  <a:pt x="0" y="33365"/>
                </a:moveTo>
                <a:cubicBezTo>
                  <a:pt x="0" y="15104"/>
                  <a:pt x="14804" y="300"/>
                  <a:pt x="33065" y="300"/>
                </a:cubicBezTo>
                <a:lnTo>
                  <a:pt x="1586292" y="300"/>
                </a:lnTo>
                <a:cubicBezTo>
                  <a:pt x="1604553" y="300"/>
                  <a:pt x="1662633" y="-3359"/>
                  <a:pt x="1662633" y="14902"/>
                </a:cubicBezTo>
                <a:cubicBezTo>
                  <a:pt x="1662633" y="58988"/>
                  <a:pt x="1566836" y="119710"/>
                  <a:pt x="1535918" y="156778"/>
                </a:cubicBezTo>
                <a:cubicBezTo>
                  <a:pt x="1510288" y="178846"/>
                  <a:pt x="1488638" y="205711"/>
                  <a:pt x="1470377" y="205711"/>
                </a:cubicBezTo>
                <a:lnTo>
                  <a:pt x="33065" y="198688"/>
                </a:lnTo>
                <a:cubicBezTo>
                  <a:pt x="14804" y="198688"/>
                  <a:pt x="0" y="183884"/>
                  <a:pt x="0" y="165623"/>
                </a:cubicBezTo>
                <a:lnTo>
                  <a:pt x="0" y="33365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 rot="2770301">
            <a:off x="196406" y="2714507"/>
            <a:ext cx="124524" cy="8311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400" kern="0" dirty="0">
              <a:solidFill>
                <a:prstClr val="white"/>
              </a:solidFill>
              <a:latin typeface="Palatino Linotype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346408" y="3454847"/>
            <a:ext cx="4705893" cy="333674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4927" y="3454846"/>
            <a:ext cx="7084616" cy="33367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227020" y="3818867"/>
            <a:ext cx="0" cy="2891694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241297" y="6710928"/>
            <a:ext cx="6799927" cy="0"/>
          </a:xfrm>
          <a:prstGeom prst="line">
            <a:avLst/>
          </a:prstGeom>
          <a:ln w="12700">
            <a:solidFill>
              <a:schemeClr val="accent2">
                <a:lumMod val="5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244615" y="5708036"/>
            <a:ext cx="2400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188005" y="5247687"/>
            <a:ext cx="2098651" cy="425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Ежемесячный оклад </a:t>
            </a:r>
            <a:endParaRPr lang="en-US" sz="1400" b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пребывание в резерве </a:t>
            </a:r>
          </a:p>
        </p:txBody>
      </p:sp>
      <p:sp>
        <p:nvSpPr>
          <p:cNvPr id="60" name="Прямоугольник 59"/>
          <p:cNvSpPr/>
          <p:nvPr/>
        </p:nvSpPr>
        <p:spPr>
          <a:xfrm>
            <a:off x="188005" y="4772052"/>
            <a:ext cx="2986044" cy="42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Выплаты за участие в сборах </a:t>
            </a:r>
          </a:p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и тренировочных занятиях</a:t>
            </a:r>
          </a:p>
        </p:txBody>
      </p:sp>
      <p:cxnSp>
        <p:nvCxnSpPr>
          <p:cNvPr id="61" name="Прямая соединительная линия 60"/>
          <p:cNvCxnSpPr/>
          <p:nvPr/>
        </p:nvCxnSpPr>
        <p:spPr>
          <a:xfrm flipH="1">
            <a:off x="244615" y="5225439"/>
            <a:ext cx="2832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244615" y="4774638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188004" y="4320138"/>
            <a:ext cx="3549117" cy="42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Оплата проезда от военного комиссариата </a:t>
            </a:r>
          </a:p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 месту военных сборов и обратно</a:t>
            </a:r>
          </a:p>
        </p:txBody>
      </p:sp>
      <p:sp>
        <p:nvSpPr>
          <p:cNvPr id="64" name="Полилиния 63"/>
          <p:cNvSpPr/>
          <p:nvPr/>
        </p:nvSpPr>
        <p:spPr>
          <a:xfrm rot="21433008">
            <a:off x="1448758" y="4006311"/>
            <a:ext cx="2803418" cy="2551082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395" tIns="45697" rIns="91395" bIns="45697" anchor="ctr"/>
          <a:lstStyle/>
          <a:p>
            <a:pPr algn="ctr" defTabSz="91389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67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3684871" y="4547660"/>
            <a:ext cx="3779640" cy="633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21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2133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2667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221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33" b="1" kern="0" dirty="0" err="1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1074185">
              <a:lnSpc>
                <a:spcPct val="80000"/>
              </a:lnSpc>
              <a:defRPr/>
            </a:pPr>
            <a:r>
              <a:rPr lang="ru-RU" sz="2133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33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514315" y="5349631"/>
            <a:ext cx="3668796" cy="389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21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2133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133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"/>
                <a:cs typeface="Levenim MT" pitchFamily="2" charset="-79"/>
              </a:rPr>
              <a:t>до</a:t>
            </a:r>
            <a:r>
              <a:rPr lang="ru-RU" sz="2133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2667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134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33" b="1" kern="0" dirty="0" err="1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2133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.</a:t>
            </a:r>
            <a:endParaRPr lang="ru-RU" sz="2133" b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725115" y="6082955"/>
            <a:ext cx="3329933" cy="633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21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2133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до </a:t>
            </a:r>
            <a:r>
              <a:rPr lang="ru-RU" sz="2667" b="1" kern="0" dirty="0">
                <a:solidFill>
                  <a:srgbClr val="C00000"/>
                </a:solidFill>
                <a:latin typeface="Arial Narrow" pitchFamily="34" charset="0"/>
                <a:cs typeface="Levenim MT" pitchFamily="2" charset="-79"/>
              </a:rPr>
              <a:t>115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2133" b="1" kern="0" dirty="0" err="1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тыс.руб</a:t>
            </a:r>
            <a:r>
              <a:rPr lang="ru-RU" sz="2133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.</a:t>
            </a:r>
          </a:p>
          <a:p>
            <a:pPr algn="ctr" defTabSz="1074185">
              <a:lnSpc>
                <a:spcPct val="80000"/>
              </a:lnSpc>
            </a:pPr>
            <a:r>
              <a:rPr lang="ru-RU" sz="2133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endParaRPr lang="ru-RU" sz="2133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4189267" y="4087664"/>
            <a:ext cx="1329210" cy="351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437"/>
            <a:r>
              <a:rPr lang="ru-RU" sz="1867" b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ЕЖЕГОДНО</a:t>
            </a:r>
            <a:endParaRPr lang="ru-RU" sz="1867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2704400" y="6222630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3422723" y="5535953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3798959" y="4667849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 flipH="1">
            <a:off x="-533499" y="3896245"/>
            <a:ext cx="4800000" cy="470246"/>
          </a:xfrm>
          <a:prstGeom prst="roundRect">
            <a:avLst>
              <a:gd name="adj" fmla="val 17900"/>
            </a:avLst>
          </a:prstGeom>
        </p:spPr>
        <p:txBody>
          <a:bodyPr wrap="square">
            <a:spAutoFit/>
          </a:bodyPr>
          <a:lstStyle/>
          <a:p>
            <a:pPr algn="ctr"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Районный коэффициент</a:t>
            </a:r>
          </a:p>
          <a:p>
            <a:pPr algn="ctr"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регионах с неблагоприятным климатом)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 flipH="1">
            <a:off x="7292820" y="4034901"/>
            <a:ext cx="2762593" cy="1058114"/>
          </a:xfrm>
          <a:prstGeom prst="roundRect">
            <a:avLst>
              <a:gd name="adj" fmla="val 11737"/>
            </a:avLst>
          </a:prstGeom>
        </p:spPr>
        <p:txBody>
          <a:bodyPr wrap="square">
            <a:spAutoFit/>
          </a:bodyPr>
          <a:lstStyle/>
          <a:p>
            <a:pPr algn="ctr" defTabSz="913120">
              <a:lnSpc>
                <a:spcPct val="85000"/>
              </a:lnSpc>
            </a:pPr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В установленные сроки, в соответствии с воинской должностью </a:t>
            </a:r>
          </a:p>
          <a:p>
            <a:pPr algn="ctr" defTabSz="913120">
              <a:lnSpc>
                <a:spcPct val="85000"/>
              </a:lnSpc>
            </a:pPr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по предназначению</a:t>
            </a:r>
          </a:p>
        </p:txBody>
      </p:sp>
      <p:sp>
        <p:nvSpPr>
          <p:cNvPr id="74" name="Полилиния 73"/>
          <p:cNvSpPr/>
          <p:nvPr/>
        </p:nvSpPr>
        <p:spPr>
          <a:xfrm rot="21433008">
            <a:off x="8292543" y="4119911"/>
            <a:ext cx="3613431" cy="2495808"/>
          </a:xfrm>
          <a:custGeom>
            <a:avLst/>
            <a:gdLst>
              <a:gd name="connsiteX0" fmla="*/ 7786762 w 8221921"/>
              <a:gd name="connsiteY0" fmla="*/ 0 h 1740636"/>
              <a:gd name="connsiteX1" fmla="*/ 8101744 w 8221921"/>
              <a:gd name="connsiteY1" fmla="*/ 435159 h 1740636"/>
              <a:gd name="connsiteX2" fmla="*/ 7884164 w 8221921"/>
              <a:gd name="connsiteY2" fmla="*/ 435159 h 1740636"/>
              <a:gd name="connsiteX3" fmla="*/ 5501421 w 8221921"/>
              <a:gd name="connsiteY3" fmla="*/ 1637781 h 1740636"/>
              <a:gd name="connsiteX4" fmla="*/ 4002170 w 8221921"/>
              <a:gd name="connsiteY4" fmla="*/ 1737755 h 1740636"/>
              <a:gd name="connsiteX5" fmla="*/ 7449005 w 8221921"/>
              <a:gd name="connsiteY5" fmla="*/ 435159 h 1740636"/>
              <a:gd name="connsiteX6" fmla="*/ 7231426 w 8221921"/>
              <a:gd name="connsiteY6" fmla="*/ 435159 h 1740636"/>
              <a:gd name="connsiteX7" fmla="*/ 7786762 w 8221921"/>
              <a:gd name="connsiteY7" fmla="*/ 0 h 1740636"/>
              <a:gd name="connsiteX0" fmla="*/ 3784591 w 8221921"/>
              <a:gd name="connsiteY0" fmla="*/ 1740636 h 1740636"/>
              <a:gd name="connsiteX1" fmla="*/ 2203195 w 8221921"/>
              <a:gd name="connsiteY1" fmla="*/ 1581394 h 1740636"/>
              <a:gd name="connsiteX2" fmla="*/ 1 w 8221921"/>
              <a:gd name="connsiteY2" fmla="*/ -5 h 1740636"/>
              <a:gd name="connsiteX3" fmla="*/ 435159 w 8221921"/>
              <a:gd name="connsiteY3" fmla="*/ 0 h 1740636"/>
              <a:gd name="connsiteX4" fmla="*/ 4219748 w 8221921"/>
              <a:gd name="connsiteY4" fmla="*/ 1740640 h 1740636"/>
              <a:gd name="connsiteX5" fmla="*/ 3784591 w 8221921"/>
              <a:gd name="connsiteY5" fmla="*/ 1740636 h 1740636"/>
              <a:gd name="connsiteX0" fmla="*/ 4002169 w 8221921"/>
              <a:gd name="connsiteY0" fmla="*/ 1737757 h 1740636"/>
              <a:gd name="connsiteX1" fmla="*/ 7449004 w 8221921"/>
              <a:gd name="connsiteY1" fmla="*/ 435161 h 1740636"/>
              <a:gd name="connsiteX2" fmla="*/ 7231426 w 8221921"/>
              <a:gd name="connsiteY2" fmla="*/ 435159 h 1740636"/>
              <a:gd name="connsiteX3" fmla="*/ 7786762 w 8221921"/>
              <a:gd name="connsiteY3" fmla="*/ 0 h 1740636"/>
              <a:gd name="connsiteX4" fmla="*/ 8101744 w 8221921"/>
              <a:gd name="connsiteY4" fmla="*/ 435159 h 1740636"/>
              <a:gd name="connsiteX5" fmla="*/ 7884164 w 8221921"/>
              <a:gd name="connsiteY5" fmla="*/ 435159 h 1740636"/>
              <a:gd name="connsiteX6" fmla="*/ 4219750 w 8221921"/>
              <a:gd name="connsiteY6" fmla="*/ 1740634 h 1740636"/>
              <a:gd name="connsiteX7" fmla="*/ 3784591 w 8221921"/>
              <a:gd name="connsiteY7" fmla="*/ 1740636 h 1740636"/>
              <a:gd name="connsiteX8" fmla="*/ 2203195 w 8221921"/>
              <a:gd name="connsiteY8" fmla="*/ 1581394 h 1740636"/>
              <a:gd name="connsiteX9" fmla="*/ 1 w 8221921"/>
              <a:gd name="connsiteY9" fmla="*/ -5 h 1740636"/>
              <a:gd name="connsiteX10" fmla="*/ 435159 w 8221921"/>
              <a:gd name="connsiteY10" fmla="*/ 0 h 1740636"/>
              <a:gd name="connsiteX11" fmla="*/ 4219748 w 8221921"/>
              <a:gd name="connsiteY11" fmla="*/ 1740640 h 1740636"/>
              <a:gd name="connsiteX0" fmla="*/ 7786765 w 8101747"/>
              <a:gd name="connsiteY0" fmla="*/ 5 h 1751249"/>
              <a:gd name="connsiteX1" fmla="*/ 8101747 w 8101747"/>
              <a:gd name="connsiteY1" fmla="*/ 435164 h 1751249"/>
              <a:gd name="connsiteX2" fmla="*/ 7884167 w 8101747"/>
              <a:gd name="connsiteY2" fmla="*/ 435164 h 1751249"/>
              <a:gd name="connsiteX3" fmla="*/ 5501424 w 8101747"/>
              <a:gd name="connsiteY3" fmla="*/ 1637786 h 1751249"/>
              <a:gd name="connsiteX4" fmla="*/ 4002173 w 8101747"/>
              <a:gd name="connsiteY4" fmla="*/ 1737760 h 1751249"/>
              <a:gd name="connsiteX5" fmla="*/ 7449008 w 8101747"/>
              <a:gd name="connsiteY5" fmla="*/ 435164 h 1751249"/>
              <a:gd name="connsiteX6" fmla="*/ 7231429 w 8101747"/>
              <a:gd name="connsiteY6" fmla="*/ 435164 h 1751249"/>
              <a:gd name="connsiteX7" fmla="*/ 7786765 w 8101747"/>
              <a:gd name="connsiteY7" fmla="*/ 5 h 1751249"/>
              <a:gd name="connsiteX0" fmla="*/ 3784594 w 8101747"/>
              <a:gd name="connsiteY0" fmla="*/ 1740641 h 1751249"/>
              <a:gd name="connsiteX1" fmla="*/ 2203198 w 8101747"/>
              <a:gd name="connsiteY1" fmla="*/ 1581399 h 1751249"/>
              <a:gd name="connsiteX2" fmla="*/ 4 w 8101747"/>
              <a:gd name="connsiteY2" fmla="*/ 0 h 1751249"/>
              <a:gd name="connsiteX3" fmla="*/ 435162 w 8101747"/>
              <a:gd name="connsiteY3" fmla="*/ 5 h 1751249"/>
              <a:gd name="connsiteX4" fmla="*/ 4219751 w 8101747"/>
              <a:gd name="connsiteY4" fmla="*/ 1740645 h 1751249"/>
              <a:gd name="connsiteX5" fmla="*/ 3784594 w 8101747"/>
              <a:gd name="connsiteY5" fmla="*/ 1740641 h 1751249"/>
              <a:gd name="connsiteX0" fmla="*/ 4002172 w 8101747"/>
              <a:gd name="connsiteY0" fmla="*/ 1737762 h 1751249"/>
              <a:gd name="connsiteX1" fmla="*/ 7449007 w 8101747"/>
              <a:gd name="connsiteY1" fmla="*/ 435166 h 1751249"/>
              <a:gd name="connsiteX2" fmla="*/ 7231429 w 8101747"/>
              <a:gd name="connsiteY2" fmla="*/ 435164 h 1751249"/>
              <a:gd name="connsiteX3" fmla="*/ 7786765 w 8101747"/>
              <a:gd name="connsiteY3" fmla="*/ 5 h 1751249"/>
              <a:gd name="connsiteX4" fmla="*/ 8101747 w 8101747"/>
              <a:gd name="connsiteY4" fmla="*/ 435164 h 1751249"/>
              <a:gd name="connsiteX5" fmla="*/ 7884167 w 8101747"/>
              <a:gd name="connsiteY5" fmla="*/ 435164 h 1751249"/>
              <a:gd name="connsiteX6" fmla="*/ 4219753 w 8101747"/>
              <a:gd name="connsiteY6" fmla="*/ 1740639 h 1751249"/>
              <a:gd name="connsiteX7" fmla="*/ 3784594 w 8101747"/>
              <a:gd name="connsiteY7" fmla="*/ 1740641 h 1751249"/>
              <a:gd name="connsiteX8" fmla="*/ 2203198 w 8101747"/>
              <a:gd name="connsiteY8" fmla="*/ 1581399 h 1751249"/>
              <a:gd name="connsiteX9" fmla="*/ 4 w 8101747"/>
              <a:gd name="connsiteY9" fmla="*/ 0 h 1751249"/>
              <a:gd name="connsiteX10" fmla="*/ 3087606 w 8101747"/>
              <a:gd name="connsiteY10" fmla="*/ 763220 h 1751249"/>
              <a:gd name="connsiteX11" fmla="*/ 4219751 w 8101747"/>
              <a:gd name="connsiteY11" fmla="*/ 1740645 h 1751249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435162 w 8101747"/>
              <a:gd name="connsiteY3" fmla="*/ 5 h 1819668"/>
              <a:gd name="connsiteX4" fmla="*/ 4219751 w 8101747"/>
              <a:gd name="connsiteY4" fmla="*/ 1740645 h 1819668"/>
              <a:gd name="connsiteX5" fmla="*/ 3784594 w 8101747"/>
              <a:gd name="connsiteY5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786765 w 8101747"/>
              <a:gd name="connsiteY0" fmla="*/ 5 h 1819668"/>
              <a:gd name="connsiteX1" fmla="*/ 8101747 w 8101747"/>
              <a:gd name="connsiteY1" fmla="*/ 435164 h 1819668"/>
              <a:gd name="connsiteX2" fmla="*/ 7884167 w 8101747"/>
              <a:gd name="connsiteY2" fmla="*/ 435164 h 1819668"/>
              <a:gd name="connsiteX3" fmla="*/ 5501424 w 8101747"/>
              <a:gd name="connsiteY3" fmla="*/ 1637786 h 1819668"/>
              <a:gd name="connsiteX4" fmla="*/ 4002173 w 8101747"/>
              <a:gd name="connsiteY4" fmla="*/ 1737760 h 1819668"/>
              <a:gd name="connsiteX5" fmla="*/ 7449008 w 8101747"/>
              <a:gd name="connsiteY5" fmla="*/ 435164 h 1819668"/>
              <a:gd name="connsiteX6" fmla="*/ 7231429 w 8101747"/>
              <a:gd name="connsiteY6" fmla="*/ 435164 h 1819668"/>
              <a:gd name="connsiteX7" fmla="*/ 7786765 w 8101747"/>
              <a:gd name="connsiteY7" fmla="*/ 5 h 1819668"/>
              <a:gd name="connsiteX0" fmla="*/ 3784594 w 8101747"/>
              <a:gd name="connsiteY0" fmla="*/ 1740641 h 1819668"/>
              <a:gd name="connsiteX1" fmla="*/ 2203198 w 8101747"/>
              <a:gd name="connsiteY1" fmla="*/ 1581399 h 1819668"/>
              <a:gd name="connsiteX2" fmla="*/ 4 w 8101747"/>
              <a:gd name="connsiteY2" fmla="*/ 0 h 1819668"/>
              <a:gd name="connsiteX3" fmla="*/ 1131743 w 8101747"/>
              <a:gd name="connsiteY3" fmla="*/ 1217671 h 1819668"/>
              <a:gd name="connsiteX4" fmla="*/ 435162 w 8101747"/>
              <a:gd name="connsiteY4" fmla="*/ 5 h 1819668"/>
              <a:gd name="connsiteX5" fmla="*/ 4219751 w 8101747"/>
              <a:gd name="connsiteY5" fmla="*/ 1740645 h 1819668"/>
              <a:gd name="connsiteX6" fmla="*/ 3784594 w 8101747"/>
              <a:gd name="connsiteY6" fmla="*/ 1740641 h 1819668"/>
              <a:gd name="connsiteX0" fmla="*/ 4002172 w 8101747"/>
              <a:gd name="connsiteY0" fmla="*/ 1737762 h 1819668"/>
              <a:gd name="connsiteX1" fmla="*/ 7449007 w 8101747"/>
              <a:gd name="connsiteY1" fmla="*/ 435166 h 1819668"/>
              <a:gd name="connsiteX2" fmla="*/ 7231429 w 8101747"/>
              <a:gd name="connsiteY2" fmla="*/ 435164 h 1819668"/>
              <a:gd name="connsiteX3" fmla="*/ 7786765 w 8101747"/>
              <a:gd name="connsiteY3" fmla="*/ 5 h 1819668"/>
              <a:gd name="connsiteX4" fmla="*/ 8101747 w 8101747"/>
              <a:gd name="connsiteY4" fmla="*/ 435164 h 1819668"/>
              <a:gd name="connsiteX5" fmla="*/ 7884167 w 8101747"/>
              <a:gd name="connsiteY5" fmla="*/ 435164 h 1819668"/>
              <a:gd name="connsiteX6" fmla="*/ 4219753 w 8101747"/>
              <a:gd name="connsiteY6" fmla="*/ 1740639 h 1819668"/>
              <a:gd name="connsiteX7" fmla="*/ 3784594 w 8101747"/>
              <a:gd name="connsiteY7" fmla="*/ 1740641 h 1819668"/>
              <a:gd name="connsiteX8" fmla="*/ 2203198 w 8101747"/>
              <a:gd name="connsiteY8" fmla="*/ 1581399 h 1819668"/>
              <a:gd name="connsiteX9" fmla="*/ 2577310 w 8101747"/>
              <a:gd name="connsiteY9" fmla="*/ 1139893 h 1819668"/>
              <a:gd name="connsiteX10" fmla="*/ 3087606 w 8101747"/>
              <a:gd name="connsiteY10" fmla="*/ 763220 h 1819668"/>
              <a:gd name="connsiteX11" fmla="*/ 4219751 w 8101747"/>
              <a:gd name="connsiteY11" fmla="*/ 1740645 h 1819668"/>
              <a:gd name="connsiteX0" fmla="*/ 7351608 w 7666590"/>
              <a:gd name="connsiteY0" fmla="*/ 0 h 2014353"/>
              <a:gd name="connsiteX1" fmla="*/ 7666590 w 7666590"/>
              <a:gd name="connsiteY1" fmla="*/ 435159 h 2014353"/>
              <a:gd name="connsiteX2" fmla="*/ 7449010 w 7666590"/>
              <a:gd name="connsiteY2" fmla="*/ 435159 h 2014353"/>
              <a:gd name="connsiteX3" fmla="*/ 5066267 w 7666590"/>
              <a:gd name="connsiteY3" fmla="*/ 1637781 h 2014353"/>
              <a:gd name="connsiteX4" fmla="*/ 3567016 w 7666590"/>
              <a:gd name="connsiteY4" fmla="*/ 1737755 h 2014353"/>
              <a:gd name="connsiteX5" fmla="*/ 7013851 w 7666590"/>
              <a:gd name="connsiteY5" fmla="*/ 435159 h 2014353"/>
              <a:gd name="connsiteX6" fmla="*/ 6796272 w 7666590"/>
              <a:gd name="connsiteY6" fmla="*/ 435159 h 2014353"/>
              <a:gd name="connsiteX7" fmla="*/ 7351608 w 7666590"/>
              <a:gd name="connsiteY7" fmla="*/ 0 h 2014353"/>
              <a:gd name="connsiteX0" fmla="*/ 3349437 w 7666590"/>
              <a:gd name="connsiteY0" fmla="*/ 1740636 h 2014353"/>
              <a:gd name="connsiteX1" fmla="*/ 1768041 w 7666590"/>
              <a:gd name="connsiteY1" fmla="*/ 1581394 h 2014353"/>
              <a:gd name="connsiteX2" fmla="*/ 1691839 w 7666590"/>
              <a:gd name="connsiteY2" fmla="*/ 1334578 h 2014353"/>
              <a:gd name="connsiteX3" fmla="*/ 696586 w 7666590"/>
              <a:gd name="connsiteY3" fmla="*/ 1217666 h 2014353"/>
              <a:gd name="connsiteX4" fmla="*/ 5 w 7666590"/>
              <a:gd name="connsiteY4" fmla="*/ 0 h 2014353"/>
              <a:gd name="connsiteX5" fmla="*/ 3784594 w 7666590"/>
              <a:gd name="connsiteY5" fmla="*/ 1740640 h 2014353"/>
              <a:gd name="connsiteX6" fmla="*/ 3349437 w 7666590"/>
              <a:gd name="connsiteY6" fmla="*/ 1740636 h 2014353"/>
              <a:gd name="connsiteX0" fmla="*/ 3567015 w 7666590"/>
              <a:gd name="connsiteY0" fmla="*/ 1737757 h 2014353"/>
              <a:gd name="connsiteX1" fmla="*/ 7013850 w 7666590"/>
              <a:gd name="connsiteY1" fmla="*/ 435161 h 2014353"/>
              <a:gd name="connsiteX2" fmla="*/ 6796272 w 7666590"/>
              <a:gd name="connsiteY2" fmla="*/ 435159 h 2014353"/>
              <a:gd name="connsiteX3" fmla="*/ 7351608 w 7666590"/>
              <a:gd name="connsiteY3" fmla="*/ 0 h 2014353"/>
              <a:gd name="connsiteX4" fmla="*/ 7666590 w 7666590"/>
              <a:gd name="connsiteY4" fmla="*/ 435159 h 2014353"/>
              <a:gd name="connsiteX5" fmla="*/ 7449010 w 7666590"/>
              <a:gd name="connsiteY5" fmla="*/ 435159 h 2014353"/>
              <a:gd name="connsiteX6" fmla="*/ 3784596 w 7666590"/>
              <a:gd name="connsiteY6" fmla="*/ 1740634 h 2014353"/>
              <a:gd name="connsiteX7" fmla="*/ 3349437 w 7666590"/>
              <a:gd name="connsiteY7" fmla="*/ 1740636 h 2014353"/>
              <a:gd name="connsiteX8" fmla="*/ 1768041 w 7666590"/>
              <a:gd name="connsiteY8" fmla="*/ 1581394 h 2014353"/>
              <a:gd name="connsiteX9" fmla="*/ 2142153 w 7666590"/>
              <a:gd name="connsiteY9" fmla="*/ 1139888 h 2014353"/>
              <a:gd name="connsiteX10" fmla="*/ 2652449 w 7666590"/>
              <a:gd name="connsiteY10" fmla="*/ 763215 h 2014353"/>
              <a:gd name="connsiteX11" fmla="*/ 3784594 w 7666590"/>
              <a:gd name="connsiteY11" fmla="*/ 1740640 h 2014353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271336 w 7241340"/>
              <a:gd name="connsiteY3" fmla="*/ 1217666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1266589 w 7241340"/>
              <a:gd name="connsiteY2" fmla="*/ 1334578 h 2689446"/>
              <a:gd name="connsiteX3" fmla="*/ 1217253 w 7241340"/>
              <a:gd name="connsiteY3" fmla="*/ 1368544 h 2689446"/>
              <a:gd name="connsiteX4" fmla="*/ 2898187 w 7241340"/>
              <a:gd name="connsiteY4" fmla="*/ 1728118 h 2689446"/>
              <a:gd name="connsiteX5" fmla="*/ 3359344 w 7241340"/>
              <a:gd name="connsiteY5" fmla="*/ 1740640 h 2689446"/>
              <a:gd name="connsiteX6" fmla="*/ 2924187 w 7241340"/>
              <a:gd name="connsiteY6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1217253 w 7241340"/>
              <a:gd name="connsiteY4" fmla="*/ 1368544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1266589 w 7241340"/>
              <a:gd name="connsiteY3" fmla="*/ 1334578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6926358 w 7241340"/>
              <a:gd name="connsiteY0" fmla="*/ 0 h 2689446"/>
              <a:gd name="connsiteX1" fmla="*/ 7241340 w 7241340"/>
              <a:gd name="connsiteY1" fmla="*/ 435159 h 2689446"/>
              <a:gd name="connsiteX2" fmla="*/ 7023760 w 7241340"/>
              <a:gd name="connsiteY2" fmla="*/ 435159 h 2689446"/>
              <a:gd name="connsiteX3" fmla="*/ 4641017 w 7241340"/>
              <a:gd name="connsiteY3" fmla="*/ 1637781 h 2689446"/>
              <a:gd name="connsiteX4" fmla="*/ 3141766 w 7241340"/>
              <a:gd name="connsiteY4" fmla="*/ 1737755 h 2689446"/>
              <a:gd name="connsiteX5" fmla="*/ 6588601 w 7241340"/>
              <a:gd name="connsiteY5" fmla="*/ 435159 h 2689446"/>
              <a:gd name="connsiteX6" fmla="*/ 6371022 w 7241340"/>
              <a:gd name="connsiteY6" fmla="*/ 435159 h 2689446"/>
              <a:gd name="connsiteX7" fmla="*/ 6926358 w 7241340"/>
              <a:gd name="connsiteY7" fmla="*/ 0 h 2689446"/>
              <a:gd name="connsiteX0" fmla="*/ 2924187 w 7241340"/>
              <a:gd name="connsiteY0" fmla="*/ 1740636 h 2689446"/>
              <a:gd name="connsiteX1" fmla="*/ 1342791 w 7241340"/>
              <a:gd name="connsiteY1" fmla="*/ 1581394 h 2689446"/>
              <a:gd name="connsiteX2" fmla="*/ 2931617 w 7241340"/>
              <a:gd name="connsiteY2" fmla="*/ 1724935 h 2689446"/>
              <a:gd name="connsiteX3" fmla="*/ 2903387 w 7241340"/>
              <a:gd name="connsiteY3" fmla="*/ 1714212 h 2689446"/>
              <a:gd name="connsiteX4" fmla="*/ 2852844 w 7241340"/>
              <a:gd name="connsiteY4" fmla="*/ 1758743 h 2689446"/>
              <a:gd name="connsiteX5" fmla="*/ 2898187 w 7241340"/>
              <a:gd name="connsiteY5" fmla="*/ 1728118 h 2689446"/>
              <a:gd name="connsiteX6" fmla="*/ 3359344 w 7241340"/>
              <a:gd name="connsiteY6" fmla="*/ 1740640 h 2689446"/>
              <a:gd name="connsiteX7" fmla="*/ 2924187 w 7241340"/>
              <a:gd name="connsiteY7" fmla="*/ 1740636 h 2689446"/>
              <a:gd name="connsiteX0" fmla="*/ 3141765 w 7241340"/>
              <a:gd name="connsiteY0" fmla="*/ 1737757 h 2689446"/>
              <a:gd name="connsiteX1" fmla="*/ 6588600 w 7241340"/>
              <a:gd name="connsiteY1" fmla="*/ 435161 h 2689446"/>
              <a:gd name="connsiteX2" fmla="*/ 6371022 w 7241340"/>
              <a:gd name="connsiteY2" fmla="*/ 435159 h 2689446"/>
              <a:gd name="connsiteX3" fmla="*/ 6926358 w 7241340"/>
              <a:gd name="connsiteY3" fmla="*/ 0 h 2689446"/>
              <a:gd name="connsiteX4" fmla="*/ 7241340 w 7241340"/>
              <a:gd name="connsiteY4" fmla="*/ 435159 h 2689446"/>
              <a:gd name="connsiteX5" fmla="*/ 7023760 w 7241340"/>
              <a:gd name="connsiteY5" fmla="*/ 435159 h 2689446"/>
              <a:gd name="connsiteX6" fmla="*/ 3359346 w 7241340"/>
              <a:gd name="connsiteY6" fmla="*/ 1740634 h 2689446"/>
              <a:gd name="connsiteX7" fmla="*/ 2924187 w 7241340"/>
              <a:gd name="connsiteY7" fmla="*/ 1740636 h 2689446"/>
              <a:gd name="connsiteX8" fmla="*/ 1342791 w 7241340"/>
              <a:gd name="connsiteY8" fmla="*/ 1581394 h 2689446"/>
              <a:gd name="connsiteX9" fmla="*/ 1716903 w 7241340"/>
              <a:gd name="connsiteY9" fmla="*/ 1139888 h 2689446"/>
              <a:gd name="connsiteX10" fmla="*/ 2227199 w 7241340"/>
              <a:gd name="connsiteY10" fmla="*/ 763215 h 2689446"/>
              <a:gd name="connsiteX11" fmla="*/ 3359344 w 7241340"/>
              <a:gd name="connsiteY11" fmla="*/ 1740640 h 2689446"/>
              <a:gd name="connsiteX0" fmla="*/ 5932696 w 6247678"/>
              <a:gd name="connsiteY0" fmla="*/ 0 h 2689446"/>
              <a:gd name="connsiteX1" fmla="*/ 6247678 w 6247678"/>
              <a:gd name="connsiteY1" fmla="*/ 435159 h 2689446"/>
              <a:gd name="connsiteX2" fmla="*/ 6030098 w 6247678"/>
              <a:gd name="connsiteY2" fmla="*/ 435159 h 2689446"/>
              <a:gd name="connsiteX3" fmla="*/ 3647355 w 6247678"/>
              <a:gd name="connsiteY3" fmla="*/ 1637781 h 2689446"/>
              <a:gd name="connsiteX4" fmla="*/ 2148104 w 6247678"/>
              <a:gd name="connsiteY4" fmla="*/ 1737755 h 2689446"/>
              <a:gd name="connsiteX5" fmla="*/ 5594939 w 6247678"/>
              <a:gd name="connsiteY5" fmla="*/ 435159 h 2689446"/>
              <a:gd name="connsiteX6" fmla="*/ 5377360 w 6247678"/>
              <a:gd name="connsiteY6" fmla="*/ 435159 h 2689446"/>
              <a:gd name="connsiteX7" fmla="*/ 5932696 w 6247678"/>
              <a:gd name="connsiteY7" fmla="*/ 0 h 2689446"/>
              <a:gd name="connsiteX0" fmla="*/ 1930525 w 6247678"/>
              <a:gd name="connsiteY0" fmla="*/ 1740636 h 2689446"/>
              <a:gd name="connsiteX1" fmla="*/ 349129 w 6247678"/>
              <a:gd name="connsiteY1" fmla="*/ 1581394 h 2689446"/>
              <a:gd name="connsiteX2" fmla="*/ 1937955 w 6247678"/>
              <a:gd name="connsiteY2" fmla="*/ 1724935 h 2689446"/>
              <a:gd name="connsiteX3" fmla="*/ 1909725 w 6247678"/>
              <a:gd name="connsiteY3" fmla="*/ 1714212 h 2689446"/>
              <a:gd name="connsiteX4" fmla="*/ 1859182 w 6247678"/>
              <a:gd name="connsiteY4" fmla="*/ 1758743 h 2689446"/>
              <a:gd name="connsiteX5" fmla="*/ 1904525 w 6247678"/>
              <a:gd name="connsiteY5" fmla="*/ 1728118 h 2689446"/>
              <a:gd name="connsiteX6" fmla="*/ 2365682 w 6247678"/>
              <a:gd name="connsiteY6" fmla="*/ 1740640 h 2689446"/>
              <a:gd name="connsiteX7" fmla="*/ 1930525 w 6247678"/>
              <a:gd name="connsiteY7" fmla="*/ 1740636 h 2689446"/>
              <a:gd name="connsiteX0" fmla="*/ 2148103 w 6247678"/>
              <a:gd name="connsiteY0" fmla="*/ 1737757 h 2689446"/>
              <a:gd name="connsiteX1" fmla="*/ 5594938 w 6247678"/>
              <a:gd name="connsiteY1" fmla="*/ 435161 h 2689446"/>
              <a:gd name="connsiteX2" fmla="*/ 5377360 w 6247678"/>
              <a:gd name="connsiteY2" fmla="*/ 435159 h 2689446"/>
              <a:gd name="connsiteX3" fmla="*/ 5932696 w 6247678"/>
              <a:gd name="connsiteY3" fmla="*/ 0 h 2689446"/>
              <a:gd name="connsiteX4" fmla="*/ 6247678 w 6247678"/>
              <a:gd name="connsiteY4" fmla="*/ 435159 h 2689446"/>
              <a:gd name="connsiteX5" fmla="*/ 6030098 w 6247678"/>
              <a:gd name="connsiteY5" fmla="*/ 435159 h 2689446"/>
              <a:gd name="connsiteX6" fmla="*/ 2365684 w 6247678"/>
              <a:gd name="connsiteY6" fmla="*/ 1740634 h 2689446"/>
              <a:gd name="connsiteX7" fmla="*/ 1930525 w 6247678"/>
              <a:gd name="connsiteY7" fmla="*/ 1740636 h 2689446"/>
              <a:gd name="connsiteX8" fmla="*/ 349129 w 6247678"/>
              <a:gd name="connsiteY8" fmla="*/ 1581394 h 2689446"/>
              <a:gd name="connsiteX9" fmla="*/ 1868538 w 6247678"/>
              <a:gd name="connsiteY9" fmla="*/ 1770513 h 2689446"/>
              <a:gd name="connsiteX10" fmla="*/ 723241 w 6247678"/>
              <a:gd name="connsiteY10" fmla="*/ 1139888 h 2689446"/>
              <a:gd name="connsiteX11" fmla="*/ 1233537 w 6247678"/>
              <a:gd name="connsiteY11" fmla="*/ 763215 h 2689446"/>
              <a:gd name="connsiteX12" fmla="*/ 2365682 w 6247678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73622 w 5972171"/>
              <a:gd name="connsiteY1" fmla="*/ 1581394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447734 w 5972171"/>
              <a:gd name="connsiteY10" fmla="*/ 1139888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958030 w 5972171"/>
              <a:gd name="connsiteY11" fmla="*/ 763215 h 2689446"/>
              <a:gd name="connsiteX12" fmla="*/ 2090175 w 5972171"/>
              <a:gd name="connsiteY12" fmla="*/ 1740640 h 2689446"/>
              <a:gd name="connsiteX0" fmla="*/ 5657189 w 5972171"/>
              <a:gd name="connsiteY0" fmla="*/ 0 h 2691860"/>
              <a:gd name="connsiteX1" fmla="*/ 5972171 w 5972171"/>
              <a:gd name="connsiteY1" fmla="*/ 435159 h 2691860"/>
              <a:gd name="connsiteX2" fmla="*/ 5754591 w 5972171"/>
              <a:gd name="connsiteY2" fmla="*/ 435159 h 2691860"/>
              <a:gd name="connsiteX3" fmla="*/ 3371848 w 5972171"/>
              <a:gd name="connsiteY3" fmla="*/ 1637781 h 2691860"/>
              <a:gd name="connsiteX4" fmla="*/ 1872597 w 5972171"/>
              <a:gd name="connsiteY4" fmla="*/ 1737755 h 2691860"/>
              <a:gd name="connsiteX5" fmla="*/ 5319432 w 5972171"/>
              <a:gd name="connsiteY5" fmla="*/ 435159 h 2691860"/>
              <a:gd name="connsiteX6" fmla="*/ 5101853 w 5972171"/>
              <a:gd name="connsiteY6" fmla="*/ 435159 h 2691860"/>
              <a:gd name="connsiteX7" fmla="*/ 5657189 w 5972171"/>
              <a:gd name="connsiteY7" fmla="*/ 0 h 2691860"/>
              <a:gd name="connsiteX0" fmla="*/ 1655018 w 5972171"/>
              <a:gd name="connsiteY0" fmla="*/ 1740636 h 2691860"/>
              <a:gd name="connsiteX1" fmla="*/ 1598436 w 5972171"/>
              <a:gd name="connsiteY1" fmla="*/ 1723498 h 2691860"/>
              <a:gd name="connsiteX2" fmla="*/ 1662448 w 5972171"/>
              <a:gd name="connsiteY2" fmla="*/ 1724935 h 2691860"/>
              <a:gd name="connsiteX3" fmla="*/ 1634218 w 5972171"/>
              <a:gd name="connsiteY3" fmla="*/ 1714212 h 2691860"/>
              <a:gd name="connsiteX4" fmla="*/ 1583675 w 5972171"/>
              <a:gd name="connsiteY4" fmla="*/ 1758743 h 2691860"/>
              <a:gd name="connsiteX5" fmla="*/ 1629018 w 5972171"/>
              <a:gd name="connsiteY5" fmla="*/ 1728118 h 2691860"/>
              <a:gd name="connsiteX6" fmla="*/ 2090175 w 5972171"/>
              <a:gd name="connsiteY6" fmla="*/ 1740640 h 2691860"/>
              <a:gd name="connsiteX7" fmla="*/ 1655018 w 5972171"/>
              <a:gd name="connsiteY7" fmla="*/ 1740636 h 2691860"/>
              <a:gd name="connsiteX0" fmla="*/ 1872596 w 5972171"/>
              <a:gd name="connsiteY0" fmla="*/ 1737757 h 2691860"/>
              <a:gd name="connsiteX1" fmla="*/ 5319431 w 5972171"/>
              <a:gd name="connsiteY1" fmla="*/ 435161 h 2691860"/>
              <a:gd name="connsiteX2" fmla="*/ 5101853 w 5972171"/>
              <a:gd name="connsiteY2" fmla="*/ 435159 h 2691860"/>
              <a:gd name="connsiteX3" fmla="*/ 5657189 w 5972171"/>
              <a:gd name="connsiteY3" fmla="*/ 0 h 2691860"/>
              <a:gd name="connsiteX4" fmla="*/ 5972171 w 5972171"/>
              <a:gd name="connsiteY4" fmla="*/ 435159 h 2691860"/>
              <a:gd name="connsiteX5" fmla="*/ 5754591 w 5972171"/>
              <a:gd name="connsiteY5" fmla="*/ 435159 h 2691860"/>
              <a:gd name="connsiteX6" fmla="*/ 2090177 w 5972171"/>
              <a:gd name="connsiteY6" fmla="*/ 1740634 h 2691860"/>
              <a:gd name="connsiteX7" fmla="*/ 1655018 w 5972171"/>
              <a:gd name="connsiteY7" fmla="*/ 1740636 h 2691860"/>
              <a:gd name="connsiteX8" fmla="*/ 1628920 w 5972171"/>
              <a:gd name="connsiteY8" fmla="*/ 1737684 h 2691860"/>
              <a:gd name="connsiteX9" fmla="*/ 1593031 w 5972171"/>
              <a:gd name="connsiteY9" fmla="*/ 1770513 h 2691860"/>
              <a:gd name="connsiteX10" fmla="*/ 1618828 w 5972171"/>
              <a:gd name="connsiteY10" fmla="*/ 1755263 h 2691860"/>
              <a:gd name="connsiteX11" fmla="*/ 1650144 w 5972171"/>
              <a:gd name="connsiteY11" fmla="*/ 1730532 h 2691860"/>
              <a:gd name="connsiteX12" fmla="*/ 2090175 w 5972171"/>
              <a:gd name="connsiteY12" fmla="*/ 1740640 h 2691860"/>
              <a:gd name="connsiteX0" fmla="*/ 5657189 w 5972171"/>
              <a:gd name="connsiteY0" fmla="*/ 0 h 2689446"/>
              <a:gd name="connsiteX1" fmla="*/ 5972171 w 5972171"/>
              <a:gd name="connsiteY1" fmla="*/ 435159 h 2689446"/>
              <a:gd name="connsiteX2" fmla="*/ 5754591 w 5972171"/>
              <a:gd name="connsiteY2" fmla="*/ 435159 h 2689446"/>
              <a:gd name="connsiteX3" fmla="*/ 3371848 w 5972171"/>
              <a:gd name="connsiteY3" fmla="*/ 1637781 h 2689446"/>
              <a:gd name="connsiteX4" fmla="*/ 1872597 w 5972171"/>
              <a:gd name="connsiteY4" fmla="*/ 1737755 h 2689446"/>
              <a:gd name="connsiteX5" fmla="*/ 5319432 w 5972171"/>
              <a:gd name="connsiteY5" fmla="*/ 435159 h 2689446"/>
              <a:gd name="connsiteX6" fmla="*/ 5101853 w 5972171"/>
              <a:gd name="connsiteY6" fmla="*/ 435159 h 2689446"/>
              <a:gd name="connsiteX7" fmla="*/ 5657189 w 5972171"/>
              <a:gd name="connsiteY7" fmla="*/ 0 h 2689446"/>
              <a:gd name="connsiteX0" fmla="*/ 1655018 w 5972171"/>
              <a:gd name="connsiteY0" fmla="*/ 1740636 h 2689446"/>
              <a:gd name="connsiteX1" fmla="*/ 1598436 w 5972171"/>
              <a:gd name="connsiteY1" fmla="*/ 1723498 h 2689446"/>
              <a:gd name="connsiteX2" fmla="*/ 1662448 w 5972171"/>
              <a:gd name="connsiteY2" fmla="*/ 1724935 h 2689446"/>
              <a:gd name="connsiteX3" fmla="*/ 1634218 w 5972171"/>
              <a:gd name="connsiteY3" fmla="*/ 1714212 h 2689446"/>
              <a:gd name="connsiteX4" fmla="*/ 1583675 w 5972171"/>
              <a:gd name="connsiteY4" fmla="*/ 1758743 h 2689446"/>
              <a:gd name="connsiteX5" fmla="*/ 1629018 w 5972171"/>
              <a:gd name="connsiteY5" fmla="*/ 1728118 h 2689446"/>
              <a:gd name="connsiteX6" fmla="*/ 2090175 w 5972171"/>
              <a:gd name="connsiteY6" fmla="*/ 1740640 h 2689446"/>
              <a:gd name="connsiteX7" fmla="*/ 1655018 w 5972171"/>
              <a:gd name="connsiteY7" fmla="*/ 1740636 h 2689446"/>
              <a:gd name="connsiteX0" fmla="*/ 1872596 w 5972171"/>
              <a:gd name="connsiteY0" fmla="*/ 1737757 h 2689446"/>
              <a:gd name="connsiteX1" fmla="*/ 5319431 w 5972171"/>
              <a:gd name="connsiteY1" fmla="*/ 435161 h 2689446"/>
              <a:gd name="connsiteX2" fmla="*/ 5101853 w 5972171"/>
              <a:gd name="connsiteY2" fmla="*/ 435159 h 2689446"/>
              <a:gd name="connsiteX3" fmla="*/ 5657189 w 5972171"/>
              <a:gd name="connsiteY3" fmla="*/ 0 h 2689446"/>
              <a:gd name="connsiteX4" fmla="*/ 5972171 w 5972171"/>
              <a:gd name="connsiteY4" fmla="*/ 435159 h 2689446"/>
              <a:gd name="connsiteX5" fmla="*/ 5754591 w 5972171"/>
              <a:gd name="connsiteY5" fmla="*/ 435159 h 2689446"/>
              <a:gd name="connsiteX6" fmla="*/ 2090177 w 5972171"/>
              <a:gd name="connsiteY6" fmla="*/ 1740634 h 2689446"/>
              <a:gd name="connsiteX7" fmla="*/ 1655018 w 5972171"/>
              <a:gd name="connsiteY7" fmla="*/ 1740636 h 2689446"/>
              <a:gd name="connsiteX8" fmla="*/ 1628920 w 5972171"/>
              <a:gd name="connsiteY8" fmla="*/ 1737684 h 2689446"/>
              <a:gd name="connsiteX9" fmla="*/ 1593031 w 5972171"/>
              <a:gd name="connsiteY9" fmla="*/ 1770513 h 2689446"/>
              <a:gd name="connsiteX10" fmla="*/ 1618828 w 5972171"/>
              <a:gd name="connsiteY10" fmla="*/ 1755263 h 2689446"/>
              <a:gd name="connsiteX11" fmla="*/ 1650144 w 5972171"/>
              <a:gd name="connsiteY11" fmla="*/ 1730532 h 2689446"/>
              <a:gd name="connsiteX12" fmla="*/ 1638907 w 5972171"/>
              <a:gd name="connsiteY12" fmla="*/ 1743650 h 2689446"/>
              <a:gd name="connsiteX13" fmla="*/ 2090175 w 5972171"/>
              <a:gd name="connsiteY13" fmla="*/ 1740640 h 2689446"/>
              <a:gd name="connsiteX0" fmla="*/ 4548105 w 4863087"/>
              <a:gd name="connsiteY0" fmla="*/ 0 h 1875520"/>
              <a:gd name="connsiteX1" fmla="*/ 4863087 w 4863087"/>
              <a:gd name="connsiteY1" fmla="*/ 435159 h 1875520"/>
              <a:gd name="connsiteX2" fmla="*/ 4645507 w 4863087"/>
              <a:gd name="connsiteY2" fmla="*/ 435159 h 1875520"/>
              <a:gd name="connsiteX3" fmla="*/ 2262764 w 4863087"/>
              <a:gd name="connsiteY3" fmla="*/ 1637781 h 1875520"/>
              <a:gd name="connsiteX4" fmla="*/ 763513 w 4863087"/>
              <a:gd name="connsiteY4" fmla="*/ 1737755 h 1875520"/>
              <a:gd name="connsiteX5" fmla="*/ 4210348 w 4863087"/>
              <a:gd name="connsiteY5" fmla="*/ 435159 h 1875520"/>
              <a:gd name="connsiteX6" fmla="*/ 3992769 w 4863087"/>
              <a:gd name="connsiteY6" fmla="*/ 435159 h 1875520"/>
              <a:gd name="connsiteX7" fmla="*/ 4548105 w 4863087"/>
              <a:gd name="connsiteY7" fmla="*/ 0 h 1875520"/>
              <a:gd name="connsiteX0" fmla="*/ 545934 w 4863087"/>
              <a:gd name="connsiteY0" fmla="*/ 1740636 h 1875520"/>
              <a:gd name="connsiteX1" fmla="*/ 489352 w 4863087"/>
              <a:gd name="connsiteY1" fmla="*/ 1723498 h 1875520"/>
              <a:gd name="connsiteX2" fmla="*/ 553364 w 4863087"/>
              <a:gd name="connsiteY2" fmla="*/ 1724935 h 1875520"/>
              <a:gd name="connsiteX3" fmla="*/ 525134 w 4863087"/>
              <a:gd name="connsiteY3" fmla="*/ 1714212 h 1875520"/>
              <a:gd name="connsiteX4" fmla="*/ 474591 w 4863087"/>
              <a:gd name="connsiteY4" fmla="*/ 1758743 h 1875520"/>
              <a:gd name="connsiteX5" fmla="*/ 519934 w 4863087"/>
              <a:gd name="connsiteY5" fmla="*/ 1728118 h 1875520"/>
              <a:gd name="connsiteX6" fmla="*/ 519260 w 4863087"/>
              <a:gd name="connsiteY6" fmla="*/ 1742443 h 1875520"/>
              <a:gd name="connsiteX7" fmla="*/ 981091 w 4863087"/>
              <a:gd name="connsiteY7" fmla="*/ 1740640 h 1875520"/>
              <a:gd name="connsiteX8" fmla="*/ 545934 w 4863087"/>
              <a:gd name="connsiteY8" fmla="*/ 1740636 h 1875520"/>
              <a:gd name="connsiteX0" fmla="*/ 763512 w 4863087"/>
              <a:gd name="connsiteY0" fmla="*/ 1737757 h 1875520"/>
              <a:gd name="connsiteX1" fmla="*/ 4210347 w 4863087"/>
              <a:gd name="connsiteY1" fmla="*/ 435161 h 1875520"/>
              <a:gd name="connsiteX2" fmla="*/ 3992769 w 4863087"/>
              <a:gd name="connsiteY2" fmla="*/ 435159 h 1875520"/>
              <a:gd name="connsiteX3" fmla="*/ 4548105 w 4863087"/>
              <a:gd name="connsiteY3" fmla="*/ 0 h 1875520"/>
              <a:gd name="connsiteX4" fmla="*/ 4863087 w 4863087"/>
              <a:gd name="connsiteY4" fmla="*/ 435159 h 1875520"/>
              <a:gd name="connsiteX5" fmla="*/ 4645507 w 4863087"/>
              <a:gd name="connsiteY5" fmla="*/ 435159 h 1875520"/>
              <a:gd name="connsiteX6" fmla="*/ 981093 w 4863087"/>
              <a:gd name="connsiteY6" fmla="*/ 1740634 h 1875520"/>
              <a:gd name="connsiteX7" fmla="*/ 545934 w 4863087"/>
              <a:gd name="connsiteY7" fmla="*/ 1740636 h 1875520"/>
              <a:gd name="connsiteX8" fmla="*/ 519836 w 4863087"/>
              <a:gd name="connsiteY8" fmla="*/ 1737684 h 1875520"/>
              <a:gd name="connsiteX9" fmla="*/ 483947 w 4863087"/>
              <a:gd name="connsiteY9" fmla="*/ 1770513 h 1875520"/>
              <a:gd name="connsiteX10" fmla="*/ 509744 w 4863087"/>
              <a:gd name="connsiteY10" fmla="*/ 1755263 h 1875520"/>
              <a:gd name="connsiteX11" fmla="*/ 541060 w 4863087"/>
              <a:gd name="connsiteY11" fmla="*/ 1730532 h 1875520"/>
              <a:gd name="connsiteX12" fmla="*/ 529823 w 4863087"/>
              <a:gd name="connsiteY12" fmla="*/ 1743650 h 1875520"/>
              <a:gd name="connsiteX13" fmla="*/ 981091 w 4863087"/>
              <a:gd name="connsiteY13" fmla="*/ 1740640 h 1875520"/>
              <a:gd name="connsiteX0" fmla="*/ 4548105 w 4863087"/>
              <a:gd name="connsiteY0" fmla="*/ 0 h 1842603"/>
              <a:gd name="connsiteX1" fmla="*/ 4863087 w 4863087"/>
              <a:gd name="connsiteY1" fmla="*/ 435159 h 1842603"/>
              <a:gd name="connsiteX2" fmla="*/ 4645507 w 4863087"/>
              <a:gd name="connsiteY2" fmla="*/ 435159 h 1842603"/>
              <a:gd name="connsiteX3" fmla="*/ 2262764 w 4863087"/>
              <a:gd name="connsiteY3" fmla="*/ 1637781 h 1842603"/>
              <a:gd name="connsiteX4" fmla="*/ 763513 w 4863087"/>
              <a:gd name="connsiteY4" fmla="*/ 1737755 h 1842603"/>
              <a:gd name="connsiteX5" fmla="*/ 4210348 w 4863087"/>
              <a:gd name="connsiteY5" fmla="*/ 435159 h 1842603"/>
              <a:gd name="connsiteX6" fmla="*/ 3992769 w 4863087"/>
              <a:gd name="connsiteY6" fmla="*/ 435159 h 1842603"/>
              <a:gd name="connsiteX7" fmla="*/ 4548105 w 4863087"/>
              <a:gd name="connsiteY7" fmla="*/ 0 h 1842603"/>
              <a:gd name="connsiteX0" fmla="*/ 545934 w 4863087"/>
              <a:gd name="connsiteY0" fmla="*/ 1740636 h 1842603"/>
              <a:gd name="connsiteX1" fmla="*/ 489352 w 4863087"/>
              <a:gd name="connsiteY1" fmla="*/ 1723498 h 1842603"/>
              <a:gd name="connsiteX2" fmla="*/ 553364 w 4863087"/>
              <a:gd name="connsiteY2" fmla="*/ 1724935 h 1842603"/>
              <a:gd name="connsiteX3" fmla="*/ 525134 w 4863087"/>
              <a:gd name="connsiteY3" fmla="*/ 1714212 h 1842603"/>
              <a:gd name="connsiteX4" fmla="*/ 474591 w 4863087"/>
              <a:gd name="connsiteY4" fmla="*/ 1758743 h 1842603"/>
              <a:gd name="connsiteX5" fmla="*/ 519934 w 4863087"/>
              <a:gd name="connsiteY5" fmla="*/ 1728118 h 1842603"/>
              <a:gd name="connsiteX6" fmla="*/ 519260 w 4863087"/>
              <a:gd name="connsiteY6" fmla="*/ 1742443 h 1842603"/>
              <a:gd name="connsiteX7" fmla="*/ 981091 w 4863087"/>
              <a:gd name="connsiteY7" fmla="*/ 1740640 h 1842603"/>
              <a:gd name="connsiteX8" fmla="*/ 545934 w 4863087"/>
              <a:gd name="connsiteY8" fmla="*/ 1740636 h 1842603"/>
              <a:gd name="connsiteX0" fmla="*/ 763512 w 4863087"/>
              <a:gd name="connsiteY0" fmla="*/ 1737757 h 1842603"/>
              <a:gd name="connsiteX1" fmla="*/ 4210347 w 4863087"/>
              <a:gd name="connsiteY1" fmla="*/ 435161 h 1842603"/>
              <a:gd name="connsiteX2" fmla="*/ 3992769 w 4863087"/>
              <a:gd name="connsiteY2" fmla="*/ 435159 h 1842603"/>
              <a:gd name="connsiteX3" fmla="*/ 4548105 w 4863087"/>
              <a:gd name="connsiteY3" fmla="*/ 0 h 1842603"/>
              <a:gd name="connsiteX4" fmla="*/ 4863087 w 4863087"/>
              <a:gd name="connsiteY4" fmla="*/ 435159 h 1842603"/>
              <a:gd name="connsiteX5" fmla="*/ 4645507 w 4863087"/>
              <a:gd name="connsiteY5" fmla="*/ 435159 h 1842603"/>
              <a:gd name="connsiteX6" fmla="*/ 981093 w 4863087"/>
              <a:gd name="connsiteY6" fmla="*/ 1740634 h 1842603"/>
              <a:gd name="connsiteX7" fmla="*/ 545934 w 4863087"/>
              <a:gd name="connsiteY7" fmla="*/ 1740636 h 1842603"/>
              <a:gd name="connsiteX8" fmla="*/ 519836 w 4863087"/>
              <a:gd name="connsiteY8" fmla="*/ 1737684 h 1842603"/>
              <a:gd name="connsiteX9" fmla="*/ 483947 w 4863087"/>
              <a:gd name="connsiteY9" fmla="*/ 1770513 h 1842603"/>
              <a:gd name="connsiteX10" fmla="*/ 522539 w 4863087"/>
              <a:gd name="connsiteY10" fmla="*/ 1736501 h 1842603"/>
              <a:gd name="connsiteX11" fmla="*/ 509744 w 4863087"/>
              <a:gd name="connsiteY11" fmla="*/ 1755263 h 1842603"/>
              <a:gd name="connsiteX12" fmla="*/ 541060 w 4863087"/>
              <a:gd name="connsiteY12" fmla="*/ 1730532 h 1842603"/>
              <a:gd name="connsiteX13" fmla="*/ 529823 w 4863087"/>
              <a:gd name="connsiteY13" fmla="*/ 1743650 h 1842603"/>
              <a:gd name="connsiteX14" fmla="*/ 981091 w 4863087"/>
              <a:gd name="connsiteY14" fmla="*/ 1740640 h 1842603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483947 w 4863087"/>
              <a:gd name="connsiteY10" fmla="*/ 1770513 h 1828417"/>
              <a:gd name="connsiteX11" fmla="*/ 522539 w 4863087"/>
              <a:gd name="connsiteY11" fmla="*/ 1736501 h 1828417"/>
              <a:gd name="connsiteX12" fmla="*/ 509744 w 4863087"/>
              <a:gd name="connsiteY12" fmla="*/ 1755263 h 1828417"/>
              <a:gd name="connsiteX13" fmla="*/ 541060 w 4863087"/>
              <a:gd name="connsiteY13" fmla="*/ 1730532 h 1828417"/>
              <a:gd name="connsiteX14" fmla="*/ 529823 w 4863087"/>
              <a:gd name="connsiteY14" fmla="*/ 1743650 h 1828417"/>
              <a:gd name="connsiteX15" fmla="*/ 981091 w 4863087"/>
              <a:gd name="connsiteY15" fmla="*/ 1740640 h 1828417"/>
              <a:gd name="connsiteX0" fmla="*/ 4548105 w 4863087"/>
              <a:gd name="connsiteY0" fmla="*/ 0 h 1828417"/>
              <a:gd name="connsiteX1" fmla="*/ 4863087 w 4863087"/>
              <a:gd name="connsiteY1" fmla="*/ 435159 h 1828417"/>
              <a:gd name="connsiteX2" fmla="*/ 4645507 w 4863087"/>
              <a:gd name="connsiteY2" fmla="*/ 435159 h 1828417"/>
              <a:gd name="connsiteX3" fmla="*/ 2262764 w 4863087"/>
              <a:gd name="connsiteY3" fmla="*/ 1637781 h 1828417"/>
              <a:gd name="connsiteX4" fmla="*/ 763513 w 4863087"/>
              <a:gd name="connsiteY4" fmla="*/ 1737755 h 1828417"/>
              <a:gd name="connsiteX5" fmla="*/ 4210348 w 4863087"/>
              <a:gd name="connsiteY5" fmla="*/ 435159 h 1828417"/>
              <a:gd name="connsiteX6" fmla="*/ 3992769 w 4863087"/>
              <a:gd name="connsiteY6" fmla="*/ 435159 h 1828417"/>
              <a:gd name="connsiteX7" fmla="*/ 4548105 w 4863087"/>
              <a:gd name="connsiteY7" fmla="*/ 0 h 1828417"/>
              <a:gd name="connsiteX0" fmla="*/ 545934 w 4863087"/>
              <a:gd name="connsiteY0" fmla="*/ 1740636 h 1828417"/>
              <a:gd name="connsiteX1" fmla="*/ 489352 w 4863087"/>
              <a:gd name="connsiteY1" fmla="*/ 1723498 h 1828417"/>
              <a:gd name="connsiteX2" fmla="*/ 553364 w 4863087"/>
              <a:gd name="connsiteY2" fmla="*/ 1724935 h 1828417"/>
              <a:gd name="connsiteX3" fmla="*/ 525134 w 4863087"/>
              <a:gd name="connsiteY3" fmla="*/ 1714212 h 1828417"/>
              <a:gd name="connsiteX4" fmla="*/ 474591 w 4863087"/>
              <a:gd name="connsiteY4" fmla="*/ 1758743 h 1828417"/>
              <a:gd name="connsiteX5" fmla="*/ 519934 w 4863087"/>
              <a:gd name="connsiteY5" fmla="*/ 1728118 h 1828417"/>
              <a:gd name="connsiteX6" fmla="*/ 519260 w 4863087"/>
              <a:gd name="connsiteY6" fmla="*/ 1742443 h 1828417"/>
              <a:gd name="connsiteX7" fmla="*/ 981091 w 4863087"/>
              <a:gd name="connsiteY7" fmla="*/ 1740640 h 1828417"/>
              <a:gd name="connsiteX8" fmla="*/ 545934 w 4863087"/>
              <a:gd name="connsiteY8" fmla="*/ 1740636 h 1828417"/>
              <a:gd name="connsiteX0" fmla="*/ 763512 w 4863087"/>
              <a:gd name="connsiteY0" fmla="*/ 1737757 h 1828417"/>
              <a:gd name="connsiteX1" fmla="*/ 4210347 w 4863087"/>
              <a:gd name="connsiteY1" fmla="*/ 435161 h 1828417"/>
              <a:gd name="connsiteX2" fmla="*/ 3992769 w 4863087"/>
              <a:gd name="connsiteY2" fmla="*/ 435159 h 1828417"/>
              <a:gd name="connsiteX3" fmla="*/ 4548105 w 4863087"/>
              <a:gd name="connsiteY3" fmla="*/ 0 h 1828417"/>
              <a:gd name="connsiteX4" fmla="*/ 4863087 w 4863087"/>
              <a:gd name="connsiteY4" fmla="*/ 435159 h 1828417"/>
              <a:gd name="connsiteX5" fmla="*/ 4645507 w 4863087"/>
              <a:gd name="connsiteY5" fmla="*/ 435159 h 1828417"/>
              <a:gd name="connsiteX6" fmla="*/ 981093 w 4863087"/>
              <a:gd name="connsiteY6" fmla="*/ 1740634 h 1828417"/>
              <a:gd name="connsiteX7" fmla="*/ 545934 w 4863087"/>
              <a:gd name="connsiteY7" fmla="*/ 1740636 h 1828417"/>
              <a:gd name="connsiteX8" fmla="*/ 525333 w 4863087"/>
              <a:gd name="connsiteY8" fmla="*/ 1740016 h 1828417"/>
              <a:gd name="connsiteX9" fmla="*/ 519836 w 4863087"/>
              <a:gd name="connsiteY9" fmla="*/ 1737684 h 1828417"/>
              <a:gd name="connsiteX10" fmla="*/ 529929 w 4863087"/>
              <a:gd name="connsiteY10" fmla="*/ 1727758 h 1828417"/>
              <a:gd name="connsiteX11" fmla="*/ 483947 w 4863087"/>
              <a:gd name="connsiteY11" fmla="*/ 1770513 h 1828417"/>
              <a:gd name="connsiteX12" fmla="*/ 522539 w 4863087"/>
              <a:gd name="connsiteY12" fmla="*/ 1736501 h 1828417"/>
              <a:gd name="connsiteX13" fmla="*/ 509744 w 4863087"/>
              <a:gd name="connsiteY13" fmla="*/ 1755263 h 1828417"/>
              <a:gd name="connsiteX14" fmla="*/ 541060 w 4863087"/>
              <a:gd name="connsiteY14" fmla="*/ 1730532 h 1828417"/>
              <a:gd name="connsiteX15" fmla="*/ 529823 w 4863087"/>
              <a:gd name="connsiteY15" fmla="*/ 1743650 h 1828417"/>
              <a:gd name="connsiteX16" fmla="*/ 981091 w 4863087"/>
              <a:gd name="connsiteY16" fmla="*/ 1740640 h 1828417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53803 w 4432943"/>
              <a:gd name="connsiteY11" fmla="*/ 1770513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44447 w 4432943"/>
              <a:gd name="connsiteY5" fmla="*/ 1758743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17961 w 4432943"/>
              <a:gd name="connsiteY0" fmla="*/ 0 h 1800553"/>
              <a:gd name="connsiteX1" fmla="*/ 4432943 w 4432943"/>
              <a:gd name="connsiteY1" fmla="*/ 435159 h 1800553"/>
              <a:gd name="connsiteX2" fmla="*/ 4215363 w 4432943"/>
              <a:gd name="connsiteY2" fmla="*/ 435159 h 1800553"/>
              <a:gd name="connsiteX3" fmla="*/ 1832620 w 4432943"/>
              <a:gd name="connsiteY3" fmla="*/ 1637781 h 1800553"/>
              <a:gd name="connsiteX4" fmla="*/ 333369 w 4432943"/>
              <a:gd name="connsiteY4" fmla="*/ 1737755 h 1800553"/>
              <a:gd name="connsiteX5" fmla="*/ 3780204 w 4432943"/>
              <a:gd name="connsiteY5" fmla="*/ 435159 h 1800553"/>
              <a:gd name="connsiteX6" fmla="*/ 3562625 w 4432943"/>
              <a:gd name="connsiteY6" fmla="*/ 435159 h 1800553"/>
              <a:gd name="connsiteX7" fmla="*/ 4117961 w 4432943"/>
              <a:gd name="connsiteY7" fmla="*/ 0 h 1800553"/>
              <a:gd name="connsiteX0" fmla="*/ 115790 w 4432943"/>
              <a:gd name="connsiteY0" fmla="*/ 1740636 h 1800553"/>
              <a:gd name="connsiteX1" fmla="*/ 100146 w 4432943"/>
              <a:gd name="connsiteY1" fmla="*/ 1724604 h 1800553"/>
              <a:gd name="connsiteX2" fmla="*/ 59208 w 4432943"/>
              <a:gd name="connsiteY2" fmla="*/ 1723498 h 1800553"/>
              <a:gd name="connsiteX3" fmla="*/ 123220 w 4432943"/>
              <a:gd name="connsiteY3" fmla="*/ 1724935 h 1800553"/>
              <a:gd name="connsiteX4" fmla="*/ 94990 w 4432943"/>
              <a:gd name="connsiteY4" fmla="*/ 1714212 h 1800553"/>
              <a:gd name="connsiteX5" fmla="*/ 107626 w 4432943"/>
              <a:gd name="connsiteY5" fmla="*/ 1737200 h 1800553"/>
              <a:gd name="connsiteX6" fmla="*/ 89790 w 4432943"/>
              <a:gd name="connsiteY6" fmla="*/ 1728118 h 1800553"/>
              <a:gd name="connsiteX7" fmla="*/ 89116 w 4432943"/>
              <a:gd name="connsiteY7" fmla="*/ 1742443 h 1800553"/>
              <a:gd name="connsiteX8" fmla="*/ 550947 w 4432943"/>
              <a:gd name="connsiteY8" fmla="*/ 1740640 h 1800553"/>
              <a:gd name="connsiteX9" fmla="*/ 115790 w 4432943"/>
              <a:gd name="connsiteY9" fmla="*/ 1740636 h 1800553"/>
              <a:gd name="connsiteX0" fmla="*/ 333368 w 4432943"/>
              <a:gd name="connsiteY0" fmla="*/ 1737757 h 1800553"/>
              <a:gd name="connsiteX1" fmla="*/ 3780203 w 4432943"/>
              <a:gd name="connsiteY1" fmla="*/ 435161 h 1800553"/>
              <a:gd name="connsiteX2" fmla="*/ 3562625 w 4432943"/>
              <a:gd name="connsiteY2" fmla="*/ 435159 h 1800553"/>
              <a:gd name="connsiteX3" fmla="*/ 4117961 w 4432943"/>
              <a:gd name="connsiteY3" fmla="*/ 0 h 1800553"/>
              <a:gd name="connsiteX4" fmla="*/ 4432943 w 4432943"/>
              <a:gd name="connsiteY4" fmla="*/ 435159 h 1800553"/>
              <a:gd name="connsiteX5" fmla="*/ 4215363 w 4432943"/>
              <a:gd name="connsiteY5" fmla="*/ 435159 h 1800553"/>
              <a:gd name="connsiteX6" fmla="*/ 550949 w 4432943"/>
              <a:gd name="connsiteY6" fmla="*/ 1740634 h 1800553"/>
              <a:gd name="connsiteX7" fmla="*/ 115790 w 4432943"/>
              <a:gd name="connsiteY7" fmla="*/ 1740636 h 1800553"/>
              <a:gd name="connsiteX8" fmla="*/ 95189 w 4432943"/>
              <a:gd name="connsiteY8" fmla="*/ 1740016 h 1800553"/>
              <a:gd name="connsiteX9" fmla="*/ 89692 w 4432943"/>
              <a:gd name="connsiteY9" fmla="*/ 1737684 h 1800553"/>
              <a:gd name="connsiteX10" fmla="*/ 99785 w 4432943"/>
              <a:gd name="connsiteY10" fmla="*/ 1727758 h 1800553"/>
              <a:gd name="connsiteX11" fmla="*/ 105085 w 4432943"/>
              <a:gd name="connsiteY11" fmla="*/ 1741220 h 1800553"/>
              <a:gd name="connsiteX12" fmla="*/ 92395 w 4432943"/>
              <a:gd name="connsiteY12" fmla="*/ 1736501 h 1800553"/>
              <a:gd name="connsiteX13" fmla="*/ 79600 w 4432943"/>
              <a:gd name="connsiteY13" fmla="*/ 1755263 h 1800553"/>
              <a:gd name="connsiteX14" fmla="*/ 110916 w 4432943"/>
              <a:gd name="connsiteY14" fmla="*/ 1730532 h 1800553"/>
              <a:gd name="connsiteX15" fmla="*/ 99679 w 4432943"/>
              <a:gd name="connsiteY15" fmla="*/ 1743650 h 1800553"/>
              <a:gd name="connsiteX16" fmla="*/ 550947 w 4432943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305 w 4423569"/>
              <a:gd name="connsiteY15" fmla="*/ 1743650 h 1800553"/>
              <a:gd name="connsiteX16" fmla="*/ 541573 w 4423569"/>
              <a:gd name="connsiteY16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70226 w 4423569"/>
              <a:gd name="connsiteY13" fmla="*/ 1755263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49834 w 4423569"/>
              <a:gd name="connsiteY2" fmla="*/ 1723498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90305 w 4423569"/>
              <a:gd name="connsiteY16" fmla="*/ 1743650 h 1800553"/>
              <a:gd name="connsiteX17" fmla="*/ 541573 w 4423569"/>
              <a:gd name="connsiteY17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305 w 4423569"/>
              <a:gd name="connsiteY17" fmla="*/ 1743650 h 1800553"/>
              <a:gd name="connsiteX18" fmla="*/ 541573 w 4423569"/>
              <a:gd name="connsiteY18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0305 w 4423569"/>
              <a:gd name="connsiteY18" fmla="*/ 1743650 h 1800553"/>
              <a:gd name="connsiteX19" fmla="*/ 541573 w 4423569"/>
              <a:gd name="connsiteY19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79742 w 4423569"/>
              <a:gd name="connsiteY8" fmla="*/ 1742443 h 1800553"/>
              <a:gd name="connsiteX9" fmla="*/ 541573 w 4423569"/>
              <a:gd name="connsiteY9" fmla="*/ 1740640 h 1800553"/>
              <a:gd name="connsiteX10" fmla="*/ 106416 w 4423569"/>
              <a:gd name="connsiteY10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79742 w 4423569"/>
              <a:gd name="connsiteY9" fmla="*/ 1742443 h 1800553"/>
              <a:gd name="connsiteX10" fmla="*/ 541573 w 4423569"/>
              <a:gd name="connsiteY10" fmla="*/ 1740640 h 1800553"/>
              <a:gd name="connsiteX11" fmla="*/ 106416 w 4423569"/>
              <a:gd name="connsiteY11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800553"/>
              <a:gd name="connsiteX1" fmla="*/ 4423569 w 4423569"/>
              <a:gd name="connsiteY1" fmla="*/ 435159 h 1800553"/>
              <a:gd name="connsiteX2" fmla="*/ 4205989 w 4423569"/>
              <a:gd name="connsiteY2" fmla="*/ 435159 h 1800553"/>
              <a:gd name="connsiteX3" fmla="*/ 1823246 w 4423569"/>
              <a:gd name="connsiteY3" fmla="*/ 1637781 h 1800553"/>
              <a:gd name="connsiteX4" fmla="*/ 323995 w 4423569"/>
              <a:gd name="connsiteY4" fmla="*/ 1737755 h 1800553"/>
              <a:gd name="connsiteX5" fmla="*/ 3770830 w 4423569"/>
              <a:gd name="connsiteY5" fmla="*/ 435159 h 1800553"/>
              <a:gd name="connsiteX6" fmla="*/ 3553251 w 4423569"/>
              <a:gd name="connsiteY6" fmla="*/ 435159 h 1800553"/>
              <a:gd name="connsiteX7" fmla="*/ 4108587 w 4423569"/>
              <a:gd name="connsiteY7" fmla="*/ 0 h 1800553"/>
              <a:gd name="connsiteX0" fmla="*/ 106416 w 4423569"/>
              <a:gd name="connsiteY0" fmla="*/ 1740636 h 1800553"/>
              <a:gd name="connsiteX1" fmla="*/ 90772 w 4423569"/>
              <a:gd name="connsiteY1" fmla="*/ 1724604 h 1800553"/>
              <a:gd name="connsiteX2" fmla="*/ 97151 w 4423569"/>
              <a:gd name="connsiteY2" fmla="*/ 1728904 h 1800553"/>
              <a:gd name="connsiteX3" fmla="*/ 113846 w 4423569"/>
              <a:gd name="connsiteY3" fmla="*/ 1724935 h 1800553"/>
              <a:gd name="connsiteX4" fmla="*/ 85616 w 4423569"/>
              <a:gd name="connsiteY4" fmla="*/ 1714212 h 1800553"/>
              <a:gd name="connsiteX5" fmla="*/ 98252 w 4423569"/>
              <a:gd name="connsiteY5" fmla="*/ 1737200 h 1800553"/>
              <a:gd name="connsiteX6" fmla="*/ 80416 w 4423569"/>
              <a:gd name="connsiteY6" fmla="*/ 1728118 h 1800553"/>
              <a:gd name="connsiteX7" fmla="*/ 96359 w 4423569"/>
              <a:gd name="connsiteY7" fmla="*/ 1731634 h 1800553"/>
              <a:gd name="connsiteX8" fmla="*/ 90771 w 4423569"/>
              <a:gd name="connsiteY8" fmla="*/ 1724604 h 1800553"/>
              <a:gd name="connsiteX9" fmla="*/ 86175 w 4423569"/>
              <a:gd name="connsiteY9" fmla="*/ 1736861 h 1800553"/>
              <a:gd name="connsiteX10" fmla="*/ 79742 w 4423569"/>
              <a:gd name="connsiteY10" fmla="*/ 1742443 h 1800553"/>
              <a:gd name="connsiteX11" fmla="*/ 541573 w 4423569"/>
              <a:gd name="connsiteY11" fmla="*/ 1740640 h 1800553"/>
              <a:gd name="connsiteX12" fmla="*/ 106416 w 4423569"/>
              <a:gd name="connsiteY12" fmla="*/ 1740636 h 1800553"/>
              <a:gd name="connsiteX0" fmla="*/ 323994 w 4423569"/>
              <a:gd name="connsiteY0" fmla="*/ 1737757 h 1800553"/>
              <a:gd name="connsiteX1" fmla="*/ 3770829 w 4423569"/>
              <a:gd name="connsiteY1" fmla="*/ 435161 h 1800553"/>
              <a:gd name="connsiteX2" fmla="*/ 3553251 w 4423569"/>
              <a:gd name="connsiteY2" fmla="*/ 435159 h 1800553"/>
              <a:gd name="connsiteX3" fmla="*/ 4108587 w 4423569"/>
              <a:gd name="connsiteY3" fmla="*/ 0 h 1800553"/>
              <a:gd name="connsiteX4" fmla="*/ 4423569 w 4423569"/>
              <a:gd name="connsiteY4" fmla="*/ 435159 h 1800553"/>
              <a:gd name="connsiteX5" fmla="*/ 4205989 w 4423569"/>
              <a:gd name="connsiteY5" fmla="*/ 435159 h 1800553"/>
              <a:gd name="connsiteX6" fmla="*/ 541575 w 4423569"/>
              <a:gd name="connsiteY6" fmla="*/ 1740634 h 1800553"/>
              <a:gd name="connsiteX7" fmla="*/ 106416 w 4423569"/>
              <a:gd name="connsiteY7" fmla="*/ 1740636 h 1800553"/>
              <a:gd name="connsiteX8" fmla="*/ 85815 w 4423569"/>
              <a:gd name="connsiteY8" fmla="*/ 1740016 h 1800553"/>
              <a:gd name="connsiteX9" fmla="*/ 80318 w 4423569"/>
              <a:gd name="connsiteY9" fmla="*/ 1737684 h 1800553"/>
              <a:gd name="connsiteX10" fmla="*/ 90411 w 4423569"/>
              <a:gd name="connsiteY10" fmla="*/ 1727758 h 1800553"/>
              <a:gd name="connsiteX11" fmla="*/ 95711 w 4423569"/>
              <a:gd name="connsiteY11" fmla="*/ 1741220 h 1800553"/>
              <a:gd name="connsiteX12" fmla="*/ 83021 w 4423569"/>
              <a:gd name="connsiteY12" fmla="*/ 1736501 h 1800553"/>
              <a:gd name="connsiteX13" fmla="*/ 95551 w 4423569"/>
              <a:gd name="connsiteY13" fmla="*/ 1729396 h 1800553"/>
              <a:gd name="connsiteX14" fmla="*/ 101542 w 4423569"/>
              <a:gd name="connsiteY14" fmla="*/ 1730532 h 1800553"/>
              <a:gd name="connsiteX15" fmla="*/ 90771 w 4423569"/>
              <a:gd name="connsiteY15" fmla="*/ 1724604 h 1800553"/>
              <a:gd name="connsiteX16" fmla="*/ 86535 w 4423569"/>
              <a:gd name="connsiteY16" fmla="*/ 1733707 h 1800553"/>
              <a:gd name="connsiteX17" fmla="*/ 90050 w 4423569"/>
              <a:gd name="connsiteY17" fmla="*/ 1730913 h 1800553"/>
              <a:gd name="connsiteX18" fmla="*/ 98793 w 4423569"/>
              <a:gd name="connsiteY18" fmla="*/ 1738303 h 1800553"/>
              <a:gd name="connsiteX19" fmla="*/ 90305 w 4423569"/>
              <a:gd name="connsiteY19" fmla="*/ 1743650 h 1800553"/>
              <a:gd name="connsiteX20" fmla="*/ 541573 w 4423569"/>
              <a:gd name="connsiteY20" fmla="*/ 1740640 h 1800553"/>
              <a:gd name="connsiteX0" fmla="*/ 4108587 w 4423569"/>
              <a:gd name="connsiteY0" fmla="*/ 0 h 1795826"/>
              <a:gd name="connsiteX1" fmla="*/ 4423569 w 4423569"/>
              <a:gd name="connsiteY1" fmla="*/ 435159 h 1795826"/>
              <a:gd name="connsiteX2" fmla="*/ 4205989 w 4423569"/>
              <a:gd name="connsiteY2" fmla="*/ 435159 h 1795826"/>
              <a:gd name="connsiteX3" fmla="*/ 1823246 w 4423569"/>
              <a:gd name="connsiteY3" fmla="*/ 1637781 h 1795826"/>
              <a:gd name="connsiteX4" fmla="*/ 323995 w 4423569"/>
              <a:gd name="connsiteY4" fmla="*/ 1737755 h 1795826"/>
              <a:gd name="connsiteX5" fmla="*/ 3770830 w 4423569"/>
              <a:gd name="connsiteY5" fmla="*/ 435159 h 1795826"/>
              <a:gd name="connsiteX6" fmla="*/ 3553251 w 4423569"/>
              <a:gd name="connsiteY6" fmla="*/ 435159 h 1795826"/>
              <a:gd name="connsiteX7" fmla="*/ 4108587 w 4423569"/>
              <a:gd name="connsiteY7" fmla="*/ 0 h 1795826"/>
              <a:gd name="connsiteX0" fmla="*/ 106416 w 4423569"/>
              <a:gd name="connsiteY0" fmla="*/ 1740636 h 1795826"/>
              <a:gd name="connsiteX1" fmla="*/ 90772 w 4423569"/>
              <a:gd name="connsiteY1" fmla="*/ 1724604 h 1795826"/>
              <a:gd name="connsiteX2" fmla="*/ 97151 w 4423569"/>
              <a:gd name="connsiteY2" fmla="*/ 1728904 h 1795826"/>
              <a:gd name="connsiteX3" fmla="*/ 113846 w 4423569"/>
              <a:gd name="connsiteY3" fmla="*/ 1724935 h 1795826"/>
              <a:gd name="connsiteX4" fmla="*/ 85616 w 4423569"/>
              <a:gd name="connsiteY4" fmla="*/ 1714212 h 1795826"/>
              <a:gd name="connsiteX5" fmla="*/ 98252 w 4423569"/>
              <a:gd name="connsiteY5" fmla="*/ 1737200 h 1795826"/>
              <a:gd name="connsiteX6" fmla="*/ 80416 w 4423569"/>
              <a:gd name="connsiteY6" fmla="*/ 1728118 h 1795826"/>
              <a:gd name="connsiteX7" fmla="*/ 96359 w 4423569"/>
              <a:gd name="connsiteY7" fmla="*/ 1731634 h 1795826"/>
              <a:gd name="connsiteX8" fmla="*/ 90771 w 4423569"/>
              <a:gd name="connsiteY8" fmla="*/ 1724604 h 1795826"/>
              <a:gd name="connsiteX9" fmla="*/ 86175 w 4423569"/>
              <a:gd name="connsiteY9" fmla="*/ 1736861 h 1795826"/>
              <a:gd name="connsiteX10" fmla="*/ 79742 w 4423569"/>
              <a:gd name="connsiteY10" fmla="*/ 1742443 h 1795826"/>
              <a:gd name="connsiteX11" fmla="*/ 541573 w 4423569"/>
              <a:gd name="connsiteY11" fmla="*/ 1740640 h 1795826"/>
              <a:gd name="connsiteX12" fmla="*/ 106416 w 4423569"/>
              <a:gd name="connsiteY12" fmla="*/ 1740636 h 1795826"/>
              <a:gd name="connsiteX0" fmla="*/ 323994 w 4423569"/>
              <a:gd name="connsiteY0" fmla="*/ 1737757 h 1795826"/>
              <a:gd name="connsiteX1" fmla="*/ 3770829 w 4423569"/>
              <a:gd name="connsiteY1" fmla="*/ 435161 h 1795826"/>
              <a:gd name="connsiteX2" fmla="*/ 3553251 w 4423569"/>
              <a:gd name="connsiteY2" fmla="*/ 435159 h 1795826"/>
              <a:gd name="connsiteX3" fmla="*/ 4108587 w 4423569"/>
              <a:gd name="connsiteY3" fmla="*/ 0 h 1795826"/>
              <a:gd name="connsiteX4" fmla="*/ 4423569 w 4423569"/>
              <a:gd name="connsiteY4" fmla="*/ 435159 h 1795826"/>
              <a:gd name="connsiteX5" fmla="*/ 4205989 w 4423569"/>
              <a:gd name="connsiteY5" fmla="*/ 435159 h 1795826"/>
              <a:gd name="connsiteX6" fmla="*/ 541575 w 4423569"/>
              <a:gd name="connsiteY6" fmla="*/ 1740634 h 1795826"/>
              <a:gd name="connsiteX7" fmla="*/ 106416 w 4423569"/>
              <a:gd name="connsiteY7" fmla="*/ 1740636 h 1795826"/>
              <a:gd name="connsiteX8" fmla="*/ 85815 w 4423569"/>
              <a:gd name="connsiteY8" fmla="*/ 1740016 h 1795826"/>
              <a:gd name="connsiteX9" fmla="*/ 80318 w 4423569"/>
              <a:gd name="connsiteY9" fmla="*/ 1737684 h 1795826"/>
              <a:gd name="connsiteX10" fmla="*/ 90411 w 4423569"/>
              <a:gd name="connsiteY10" fmla="*/ 1727758 h 1795826"/>
              <a:gd name="connsiteX11" fmla="*/ 95711 w 4423569"/>
              <a:gd name="connsiteY11" fmla="*/ 1741220 h 1795826"/>
              <a:gd name="connsiteX12" fmla="*/ 83021 w 4423569"/>
              <a:gd name="connsiteY12" fmla="*/ 1736501 h 1795826"/>
              <a:gd name="connsiteX13" fmla="*/ 95551 w 4423569"/>
              <a:gd name="connsiteY13" fmla="*/ 1729396 h 1795826"/>
              <a:gd name="connsiteX14" fmla="*/ 101542 w 4423569"/>
              <a:gd name="connsiteY14" fmla="*/ 1730532 h 1795826"/>
              <a:gd name="connsiteX15" fmla="*/ 90771 w 4423569"/>
              <a:gd name="connsiteY15" fmla="*/ 1724604 h 1795826"/>
              <a:gd name="connsiteX16" fmla="*/ 86535 w 4423569"/>
              <a:gd name="connsiteY16" fmla="*/ 1733707 h 1795826"/>
              <a:gd name="connsiteX17" fmla="*/ 90050 w 4423569"/>
              <a:gd name="connsiteY17" fmla="*/ 1730913 h 1795826"/>
              <a:gd name="connsiteX18" fmla="*/ 98793 w 4423569"/>
              <a:gd name="connsiteY18" fmla="*/ 1738303 h 1795826"/>
              <a:gd name="connsiteX19" fmla="*/ 90305 w 4423569"/>
              <a:gd name="connsiteY19" fmla="*/ 1743650 h 1795826"/>
              <a:gd name="connsiteX20" fmla="*/ 335107 w 4423569"/>
              <a:gd name="connsiteY20" fmla="*/ 1739737 h 1795826"/>
              <a:gd name="connsiteX21" fmla="*/ 541573 w 4423569"/>
              <a:gd name="connsiteY21" fmla="*/ 1740640 h 1795826"/>
              <a:gd name="connsiteX0" fmla="*/ 4108587 w 4423569"/>
              <a:gd name="connsiteY0" fmla="*/ 0 h 1754047"/>
              <a:gd name="connsiteX1" fmla="*/ 4423569 w 4423569"/>
              <a:gd name="connsiteY1" fmla="*/ 435159 h 1754047"/>
              <a:gd name="connsiteX2" fmla="*/ 4205989 w 4423569"/>
              <a:gd name="connsiteY2" fmla="*/ 435159 h 1754047"/>
              <a:gd name="connsiteX3" fmla="*/ 1823246 w 4423569"/>
              <a:gd name="connsiteY3" fmla="*/ 1637781 h 1754047"/>
              <a:gd name="connsiteX4" fmla="*/ 323995 w 4423569"/>
              <a:gd name="connsiteY4" fmla="*/ 1737755 h 1754047"/>
              <a:gd name="connsiteX5" fmla="*/ 3770830 w 4423569"/>
              <a:gd name="connsiteY5" fmla="*/ 435159 h 1754047"/>
              <a:gd name="connsiteX6" fmla="*/ 3553251 w 4423569"/>
              <a:gd name="connsiteY6" fmla="*/ 435159 h 1754047"/>
              <a:gd name="connsiteX7" fmla="*/ 4108587 w 4423569"/>
              <a:gd name="connsiteY7" fmla="*/ 0 h 1754047"/>
              <a:gd name="connsiteX0" fmla="*/ 106416 w 4423569"/>
              <a:gd name="connsiteY0" fmla="*/ 1740636 h 1754047"/>
              <a:gd name="connsiteX1" fmla="*/ 90772 w 4423569"/>
              <a:gd name="connsiteY1" fmla="*/ 1724604 h 1754047"/>
              <a:gd name="connsiteX2" fmla="*/ 97151 w 4423569"/>
              <a:gd name="connsiteY2" fmla="*/ 1728904 h 1754047"/>
              <a:gd name="connsiteX3" fmla="*/ 113846 w 4423569"/>
              <a:gd name="connsiteY3" fmla="*/ 1724935 h 1754047"/>
              <a:gd name="connsiteX4" fmla="*/ 85616 w 4423569"/>
              <a:gd name="connsiteY4" fmla="*/ 1714212 h 1754047"/>
              <a:gd name="connsiteX5" fmla="*/ 98252 w 4423569"/>
              <a:gd name="connsiteY5" fmla="*/ 1737200 h 1754047"/>
              <a:gd name="connsiteX6" fmla="*/ 80416 w 4423569"/>
              <a:gd name="connsiteY6" fmla="*/ 1728118 h 1754047"/>
              <a:gd name="connsiteX7" fmla="*/ 96359 w 4423569"/>
              <a:gd name="connsiteY7" fmla="*/ 1731634 h 1754047"/>
              <a:gd name="connsiteX8" fmla="*/ 90771 w 4423569"/>
              <a:gd name="connsiteY8" fmla="*/ 1724604 h 1754047"/>
              <a:gd name="connsiteX9" fmla="*/ 86175 w 4423569"/>
              <a:gd name="connsiteY9" fmla="*/ 1736861 h 1754047"/>
              <a:gd name="connsiteX10" fmla="*/ 79742 w 4423569"/>
              <a:gd name="connsiteY10" fmla="*/ 1742443 h 1754047"/>
              <a:gd name="connsiteX11" fmla="*/ 386300 w 4423569"/>
              <a:gd name="connsiteY11" fmla="*/ 1739193 h 1754047"/>
              <a:gd name="connsiteX12" fmla="*/ 541573 w 4423569"/>
              <a:gd name="connsiteY12" fmla="*/ 1740640 h 1754047"/>
              <a:gd name="connsiteX13" fmla="*/ 106416 w 4423569"/>
              <a:gd name="connsiteY13" fmla="*/ 1740636 h 1754047"/>
              <a:gd name="connsiteX0" fmla="*/ 323994 w 4423569"/>
              <a:gd name="connsiteY0" fmla="*/ 1737757 h 1754047"/>
              <a:gd name="connsiteX1" fmla="*/ 3770829 w 4423569"/>
              <a:gd name="connsiteY1" fmla="*/ 435161 h 1754047"/>
              <a:gd name="connsiteX2" fmla="*/ 3553251 w 4423569"/>
              <a:gd name="connsiteY2" fmla="*/ 435159 h 1754047"/>
              <a:gd name="connsiteX3" fmla="*/ 4108587 w 4423569"/>
              <a:gd name="connsiteY3" fmla="*/ 0 h 1754047"/>
              <a:gd name="connsiteX4" fmla="*/ 4423569 w 4423569"/>
              <a:gd name="connsiteY4" fmla="*/ 435159 h 1754047"/>
              <a:gd name="connsiteX5" fmla="*/ 4205989 w 4423569"/>
              <a:gd name="connsiteY5" fmla="*/ 435159 h 1754047"/>
              <a:gd name="connsiteX6" fmla="*/ 541575 w 4423569"/>
              <a:gd name="connsiteY6" fmla="*/ 1740634 h 1754047"/>
              <a:gd name="connsiteX7" fmla="*/ 106416 w 4423569"/>
              <a:gd name="connsiteY7" fmla="*/ 1740636 h 1754047"/>
              <a:gd name="connsiteX8" fmla="*/ 85815 w 4423569"/>
              <a:gd name="connsiteY8" fmla="*/ 1740016 h 1754047"/>
              <a:gd name="connsiteX9" fmla="*/ 80318 w 4423569"/>
              <a:gd name="connsiteY9" fmla="*/ 1737684 h 1754047"/>
              <a:gd name="connsiteX10" fmla="*/ 90411 w 4423569"/>
              <a:gd name="connsiteY10" fmla="*/ 1727758 h 1754047"/>
              <a:gd name="connsiteX11" fmla="*/ 95711 w 4423569"/>
              <a:gd name="connsiteY11" fmla="*/ 1741220 h 1754047"/>
              <a:gd name="connsiteX12" fmla="*/ 83021 w 4423569"/>
              <a:gd name="connsiteY12" fmla="*/ 1736501 h 1754047"/>
              <a:gd name="connsiteX13" fmla="*/ 95551 w 4423569"/>
              <a:gd name="connsiteY13" fmla="*/ 1729396 h 1754047"/>
              <a:gd name="connsiteX14" fmla="*/ 101542 w 4423569"/>
              <a:gd name="connsiteY14" fmla="*/ 1730532 h 1754047"/>
              <a:gd name="connsiteX15" fmla="*/ 90771 w 4423569"/>
              <a:gd name="connsiteY15" fmla="*/ 1724604 h 1754047"/>
              <a:gd name="connsiteX16" fmla="*/ 86535 w 4423569"/>
              <a:gd name="connsiteY16" fmla="*/ 1733707 h 1754047"/>
              <a:gd name="connsiteX17" fmla="*/ 90050 w 4423569"/>
              <a:gd name="connsiteY17" fmla="*/ 1730913 h 1754047"/>
              <a:gd name="connsiteX18" fmla="*/ 98793 w 4423569"/>
              <a:gd name="connsiteY18" fmla="*/ 1738303 h 1754047"/>
              <a:gd name="connsiteX19" fmla="*/ 90305 w 4423569"/>
              <a:gd name="connsiteY19" fmla="*/ 1743650 h 1754047"/>
              <a:gd name="connsiteX20" fmla="*/ 335107 w 4423569"/>
              <a:gd name="connsiteY20" fmla="*/ 1739737 h 1754047"/>
              <a:gd name="connsiteX21" fmla="*/ 541573 w 4423569"/>
              <a:gd name="connsiteY21" fmla="*/ 1740640 h 1754047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0305 w 4423569"/>
              <a:gd name="connsiteY19" fmla="*/ 1743650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  <a:gd name="connsiteX0" fmla="*/ 4108587 w 4423569"/>
              <a:gd name="connsiteY0" fmla="*/ 0 h 1755746"/>
              <a:gd name="connsiteX1" fmla="*/ 4423569 w 4423569"/>
              <a:gd name="connsiteY1" fmla="*/ 435159 h 1755746"/>
              <a:gd name="connsiteX2" fmla="*/ 4205989 w 4423569"/>
              <a:gd name="connsiteY2" fmla="*/ 435159 h 1755746"/>
              <a:gd name="connsiteX3" fmla="*/ 1823246 w 4423569"/>
              <a:gd name="connsiteY3" fmla="*/ 1637781 h 1755746"/>
              <a:gd name="connsiteX4" fmla="*/ 323995 w 4423569"/>
              <a:gd name="connsiteY4" fmla="*/ 1737755 h 1755746"/>
              <a:gd name="connsiteX5" fmla="*/ 3770830 w 4423569"/>
              <a:gd name="connsiteY5" fmla="*/ 435159 h 1755746"/>
              <a:gd name="connsiteX6" fmla="*/ 3553251 w 4423569"/>
              <a:gd name="connsiteY6" fmla="*/ 435159 h 1755746"/>
              <a:gd name="connsiteX7" fmla="*/ 4108587 w 4423569"/>
              <a:gd name="connsiteY7" fmla="*/ 0 h 1755746"/>
              <a:gd name="connsiteX0" fmla="*/ 106416 w 4423569"/>
              <a:gd name="connsiteY0" fmla="*/ 1740636 h 1755746"/>
              <a:gd name="connsiteX1" fmla="*/ 90772 w 4423569"/>
              <a:gd name="connsiteY1" fmla="*/ 1724604 h 1755746"/>
              <a:gd name="connsiteX2" fmla="*/ 97151 w 4423569"/>
              <a:gd name="connsiteY2" fmla="*/ 1728904 h 1755746"/>
              <a:gd name="connsiteX3" fmla="*/ 113846 w 4423569"/>
              <a:gd name="connsiteY3" fmla="*/ 1724935 h 1755746"/>
              <a:gd name="connsiteX4" fmla="*/ 85616 w 4423569"/>
              <a:gd name="connsiteY4" fmla="*/ 1714212 h 1755746"/>
              <a:gd name="connsiteX5" fmla="*/ 98252 w 4423569"/>
              <a:gd name="connsiteY5" fmla="*/ 1737200 h 1755746"/>
              <a:gd name="connsiteX6" fmla="*/ 80416 w 4423569"/>
              <a:gd name="connsiteY6" fmla="*/ 1728118 h 1755746"/>
              <a:gd name="connsiteX7" fmla="*/ 96359 w 4423569"/>
              <a:gd name="connsiteY7" fmla="*/ 1731634 h 1755746"/>
              <a:gd name="connsiteX8" fmla="*/ 90771 w 4423569"/>
              <a:gd name="connsiteY8" fmla="*/ 1724604 h 1755746"/>
              <a:gd name="connsiteX9" fmla="*/ 86175 w 4423569"/>
              <a:gd name="connsiteY9" fmla="*/ 1736861 h 1755746"/>
              <a:gd name="connsiteX10" fmla="*/ 79742 w 4423569"/>
              <a:gd name="connsiteY10" fmla="*/ 1742443 h 1755746"/>
              <a:gd name="connsiteX11" fmla="*/ 386300 w 4423569"/>
              <a:gd name="connsiteY11" fmla="*/ 1739193 h 1755746"/>
              <a:gd name="connsiteX12" fmla="*/ 541573 w 4423569"/>
              <a:gd name="connsiteY12" fmla="*/ 1740640 h 1755746"/>
              <a:gd name="connsiteX13" fmla="*/ 106416 w 4423569"/>
              <a:gd name="connsiteY13" fmla="*/ 1740636 h 1755746"/>
              <a:gd name="connsiteX0" fmla="*/ 323994 w 4423569"/>
              <a:gd name="connsiteY0" fmla="*/ 1737757 h 1755746"/>
              <a:gd name="connsiteX1" fmla="*/ 3770829 w 4423569"/>
              <a:gd name="connsiteY1" fmla="*/ 435161 h 1755746"/>
              <a:gd name="connsiteX2" fmla="*/ 3553251 w 4423569"/>
              <a:gd name="connsiteY2" fmla="*/ 435159 h 1755746"/>
              <a:gd name="connsiteX3" fmla="*/ 4108587 w 4423569"/>
              <a:gd name="connsiteY3" fmla="*/ 0 h 1755746"/>
              <a:gd name="connsiteX4" fmla="*/ 4423569 w 4423569"/>
              <a:gd name="connsiteY4" fmla="*/ 435159 h 1755746"/>
              <a:gd name="connsiteX5" fmla="*/ 4205989 w 4423569"/>
              <a:gd name="connsiteY5" fmla="*/ 435159 h 1755746"/>
              <a:gd name="connsiteX6" fmla="*/ 541575 w 4423569"/>
              <a:gd name="connsiteY6" fmla="*/ 1740634 h 1755746"/>
              <a:gd name="connsiteX7" fmla="*/ 106416 w 4423569"/>
              <a:gd name="connsiteY7" fmla="*/ 1740636 h 1755746"/>
              <a:gd name="connsiteX8" fmla="*/ 85815 w 4423569"/>
              <a:gd name="connsiteY8" fmla="*/ 1740016 h 1755746"/>
              <a:gd name="connsiteX9" fmla="*/ 80318 w 4423569"/>
              <a:gd name="connsiteY9" fmla="*/ 1737684 h 1755746"/>
              <a:gd name="connsiteX10" fmla="*/ 90411 w 4423569"/>
              <a:gd name="connsiteY10" fmla="*/ 1727758 h 1755746"/>
              <a:gd name="connsiteX11" fmla="*/ 95711 w 4423569"/>
              <a:gd name="connsiteY11" fmla="*/ 1741220 h 1755746"/>
              <a:gd name="connsiteX12" fmla="*/ 83021 w 4423569"/>
              <a:gd name="connsiteY12" fmla="*/ 1736501 h 1755746"/>
              <a:gd name="connsiteX13" fmla="*/ 95551 w 4423569"/>
              <a:gd name="connsiteY13" fmla="*/ 1729396 h 1755746"/>
              <a:gd name="connsiteX14" fmla="*/ 101542 w 4423569"/>
              <a:gd name="connsiteY14" fmla="*/ 1730532 h 1755746"/>
              <a:gd name="connsiteX15" fmla="*/ 93836 w 4423569"/>
              <a:gd name="connsiteY15" fmla="*/ 1753715 h 1755746"/>
              <a:gd name="connsiteX16" fmla="*/ 86535 w 4423569"/>
              <a:gd name="connsiteY16" fmla="*/ 1733707 h 1755746"/>
              <a:gd name="connsiteX17" fmla="*/ 90050 w 4423569"/>
              <a:gd name="connsiteY17" fmla="*/ 1730913 h 1755746"/>
              <a:gd name="connsiteX18" fmla="*/ 98793 w 4423569"/>
              <a:gd name="connsiteY18" fmla="*/ 1738303 h 1755746"/>
              <a:gd name="connsiteX19" fmla="*/ 91747 w 4423569"/>
              <a:gd name="connsiteY19" fmla="*/ 1731032 h 1755746"/>
              <a:gd name="connsiteX20" fmla="*/ 335107 w 4423569"/>
              <a:gd name="connsiteY20" fmla="*/ 1739737 h 1755746"/>
              <a:gd name="connsiteX21" fmla="*/ 541573 w 4423569"/>
              <a:gd name="connsiteY21" fmla="*/ 1740640 h 175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423569" h="1755746" stroke="0" extrusionOk="0">
                <a:moveTo>
                  <a:pt x="4108587" y="0"/>
                </a:moveTo>
                <a:lnTo>
                  <a:pt x="4423569" y="435159"/>
                </a:lnTo>
                <a:lnTo>
                  <a:pt x="4205989" y="435159"/>
                </a:lnTo>
                <a:cubicBezTo>
                  <a:pt x="3893045" y="992599"/>
                  <a:pt x="3001047" y="1442810"/>
                  <a:pt x="1823246" y="1637781"/>
                </a:cubicBezTo>
                <a:cubicBezTo>
                  <a:pt x="1343253" y="1717238"/>
                  <a:pt x="833288" y="1751244"/>
                  <a:pt x="323995" y="1737755"/>
                </a:cubicBezTo>
                <a:cubicBezTo>
                  <a:pt x="1966377" y="1694256"/>
                  <a:pt x="3359552" y="1167760"/>
                  <a:pt x="3770830" y="435159"/>
                </a:cubicBezTo>
                <a:lnTo>
                  <a:pt x="3553251" y="435159"/>
                </a:lnTo>
                <a:lnTo>
                  <a:pt x="4108587" y="0"/>
                </a:lnTo>
                <a:close/>
              </a:path>
              <a:path w="4423569" h="1755746" fill="darkenLess" stroke="0" extrusionOk="0">
                <a:moveTo>
                  <a:pt x="106416" y="1740636"/>
                </a:moveTo>
                <a:cubicBezTo>
                  <a:pt x="6317" y="1742035"/>
                  <a:pt x="92316" y="1726559"/>
                  <a:pt x="90772" y="1724604"/>
                </a:cubicBezTo>
                <a:cubicBezTo>
                  <a:pt x="89228" y="1722649"/>
                  <a:pt x="104841" y="1721113"/>
                  <a:pt x="97151" y="1728904"/>
                </a:cubicBezTo>
                <a:lnTo>
                  <a:pt x="113846" y="1724935"/>
                </a:lnTo>
                <a:cubicBezTo>
                  <a:pt x="373945" y="1747071"/>
                  <a:pt x="0" y="1745454"/>
                  <a:pt x="85616" y="1714212"/>
                </a:cubicBezTo>
                <a:lnTo>
                  <a:pt x="98252" y="1737200"/>
                </a:lnTo>
                <a:lnTo>
                  <a:pt x="80416" y="1728118"/>
                </a:lnTo>
                <a:cubicBezTo>
                  <a:pt x="69045" y="1730721"/>
                  <a:pt x="96471" y="1729247"/>
                  <a:pt x="96359" y="1731634"/>
                </a:cubicBezTo>
                <a:cubicBezTo>
                  <a:pt x="90950" y="1732896"/>
                  <a:pt x="93541" y="1722803"/>
                  <a:pt x="90771" y="1724604"/>
                </a:cubicBezTo>
                <a:cubicBezTo>
                  <a:pt x="82059" y="1726272"/>
                  <a:pt x="88013" y="1733888"/>
                  <a:pt x="86175" y="1736861"/>
                </a:cubicBezTo>
                <a:cubicBezTo>
                  <a:pt x="84337" y="1739834"/>
                  <a:pt x="29721" y="1742054"/>
                  <a:pt x="79742" y="1742443"/>
                </a:cubicBezTo>
                <a:lnTo>
                  <a:pt x="386300" y="1739193"/>
                </a:lnTo>
                <a:cubicBezTo>
                  <a:pt x="463272" y="1738893"/>
                  <a:pt x="587680" y="1745131"/>
                  <a:pt x="541573" y="1740640"/>
                </a:cubicBezTo>
                <a:lnTo>
                  <a:pt x="106416" y="1740636"/>
                </a:lnTo>
                <a:close/>
              </a:path>
              <a:path w="4423569" h="1755746" fill="none" extrusionOk="0">
                <a:moveTo>
                  <a:pt x="323994" y="1737757"/>
                </a:moveTo>
                <a:cubicBezTo>
                  <a:pt x="1966376" y="1694258"/>
                  <a:pt x="3359551" y="1167762"/>
                  <a:pt x="3770829" y="435161"/>
                </a:cubicBezTo>
                <a:lnTo>
                  <a:pt x="3553251" y="435159"/>
                </a:lnTo>
                <a:lnTo>
                  <a:pt x="4108587" y="0"/>
                </a:lnTo>
                <a:lnTo>
                  <a:pt x="4423569" y="435159"/>
                </a:lnTo>
                <a:lnTo>
                  <a:pt x="4205989" y="435159"/>
                </a:lnTo>
                <a:cubicBezTo>
                  <a:pt x="3774545" y="1203681"/>
                  <a:pt x="2267340" y="1740634"/>
                  <a:pt x="541575" y="1740634"/>
                </a:cubicBezTo>
                <a:lnTo>
                  <a:pt x="106416" y="1740636"/>
                </a:lnTo>
                <a:cubicBezTo>
                  <a:pt x="5145" y="1742967"/>
                  <a:pt x="90165" y="1740508"/>
                  <a:pt x="85815" y="1740016"/>
                </a:cubicBezTo>
                <a:cubicBezTo>
                  <a:pt x="81465" y="1739524"/>
                  <a:pt x="79552" y="1739727"/>
                  <a:pt x="80318" y="1737684"/>
                </a:cubicBezTo>
                <a:cubicBezTo>
                  <a:pt x="81084" y="1735641"/>
                  <a:pt x="87846" y="1727169"/>
                  <a:pt x="90411" y="1727758"/>
                </a:cubicBezTo>
                <a:cubicBezTo>
                  <a:pt x="92976" y="1728347"/>
                  <a:pt x="67786" y="1738562"/>
                  <a:pt x="95711" y="1741220"/>
                </a:cubicBezTo>
                <a:cubicBezTo>
                  <a:pt x="74967" y="1754047"/>
                  <a:pt x="83048" y="1738472"/>
                  <a:pt x="83021" y="1736501"/>
                </a:cubicBezTo>
                <a:cubicBezTo>
                  <a:pt x="82994" y="1734530"/>
                  <a:pt x="71270" y="1743415"/>
                  <a:pt x="95551" y="1729396"/>
                </a:cubicBezTo>
                <a:lnTo>
                  <a:pt x="101542" y="1730532"/>
                </a:lnTo>
                <a:cubicBezTo>
                  <a:pt x="95368" y="1730184"/>
                  <a:pt x="95709" y="1751529"/>
                  <a:pt x="93836" y="1753715"/>
                </a:cubicBezTo>
                <a:cubicBezTo>
                  <a:pt x="85837" y="1755746"/>
                  <a:pt x="86613" y="1730533"/>
                  <a:pt x="86535" y="1733707"/>
                </a:cubicBezTo>
                <a:cubicBezTo>
                  <a:pt x="79926" y="1735615"/>
                  <a:pt x="89422" y="1729256"/>
                  <a:pt x="90050" y="1730913"/>
                </a:cubicBezTo>
                <a:cubicBezTo>
                  <a:pt x="84612" y="1731889"/>
                  <a:pt x="98510" y="1738283"/>
                  <a:pt x="98793" y="1738303"/>
                </a:cubicBezTo>
                <a:cubicBezTo>
                  <a:pt x="99076" y="1738323"/>
                  <a:pt x="52361" y="1730793"/>
                  <a:pt x="91747" y="1731032"/>
                </a:cubicBezTo>
                <a:lnTo>
                  <a:pt x="335107" y="1739737"/>
                </a:lnTo>
                <a:cubicBezTo>
                  <a:pt x="410318" y="1739235"/>
                  <a:pt x="506561" y="1745747"/>
                  <a:pt x="541573" y="1740640"/>
                </a:cubicBezTo>
              </a:path>
            </a:pathLst>
          </a:custGeom>
          <a:gradFill>
            <a:gsLst>
              <a:gs pos="5000">
                <a:schemeClr val="bg1">
                  <a:lumMod val="85000"/>
                </a:schemeClr>
              </a:gs>
              <a:gs pos="47000">
                <a:schemeClr val="accent2">
                  <a:lumMod val="20000"/>
                  <a:lumOff val="80000"/>
                </a:schemeClr>
              </a:gs>
              <a:gs pos="95000">
                <a:schemeClr val="accent2">
                  <a:lumMod val="60000"/>
                  <a:lumOff val="40000"/>
                </a:schemeClr>
              </a:gs>
            </a:gsLst>
            <a:lin ang="0" scaled="1"/>
          </a:gradFill>
          <a:ln w="15875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395" tIns="45697" rIns="91395" bIns="45697" anchor="ctr"/>
          <a:lstStyle/>
          <a:p>
            <a:pPr algn="ctr" defTabSz="913893" fontAlgn="base">
              <a:spcBef>
                <a:spcPct val="0"/>
              </a:spcBef>
              <a:spcAft>
                <a:spcPct val="0"/>
              </a:spcAft>
            </a:pPr>
            <a:endParaRPr lang="ru-RU" sz="1467" kern="0" dirty="0">
              <a:solidFill>
                <a:srgbClr val="FF0000"/>
              </a:solidFill>
              <a:latin typeface="Arial" pitchFamily="34" charset="0"/>
              <a:cs typeface="Arial" charset="0"/>
            </a:endParaRPr>
          </a:p>
        </p:txBody>
      </p:sp>
      <p:pic>
        <p:nvPicPr>
          <p:cNvPr id="7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723138" y="6219191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865731" y="5623816"/>
            <a:ext cx="1077556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" name="Picture 4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631109" y="5028440"/>
            <a:ext cx="1080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" name="Picture 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110685" y="4433063"/>
            <a:ext cx="1104000" cy="4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Овал 81"/>
          <p:cNvSpPr/>
          <p:nvPr/>
        </p:nvSpPr>
        <p:spPr>
          <a:xfrm>
            <a:off x="10623421" y="5822764"/>
            <a:ext cx="96000" cy="8897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1125715" y="5230919"/>
            <a:ext cx="144000" cy="13346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4" name="Овал 83"/>
          <p:cNvSpPr/>
          <p:nvPr/>
        </p:nvSpPr>
        <p:spPr>
          <a:xfrm>
            <a:off x="11416305" y="4578874"/>
            <a:ext cx="192000" cy="1779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6" name="Прямая соединительная линия 85"/>
          <p:cNvCxnSpPr/>
          <p:nvPr/>
        </p:nvCxnSpPr>
        <p:spPr>
          <a:xfrm flipH="1">
            <a:off x="248303" y="4346593"/>
            <a:ext cx="3024000" cy="0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98497" y="3459769"/>
            <a:ext cx="7084615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ФИНАНСОВОЕ  ОБЕСПЕЧЕНИЕ</a:t>
            </a:r>
          </a:p>
        </p:txBody>
      </p:sp>
      <p:sp>
        <p:nvSpPr>
          <p:cNvPr id="89" name="Прямоугольник 88"/>
          <p:cNvSpPr/>
          <p:nvPr/>
        </p:nvSpPr>
        <p:spPr>
          <a:xfrm>
            <a:off x="7346410" y="3459769"/>
            <a:ext cx="4705893" cy="33189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533227">
              <a:lnSpc>
                <a:spcPct val="90000"/>
              </a:lnSpc>
              <a:spcBef>
                <a:spcPct val="0"/>
              </a:spcBef>
            </a:pPr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Arial" pitchFamily="34" charset="0"/>
              </a:rPr>
              <a:t>ПРИСВОЕНИЕ ВОИНСКИХ ЗВАНИЙ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7522562" y="6562684"/>
            <a:ext cx="813043" cy="255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рядовой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8747622" y="5980995"/>
            <a:ext cx="915635" cy="255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сержанты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9519291" y="5382621"/>
            <a:ext cx="1088760" cy="255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прапорщики</a:t>
            </a:r>
          </a:p>
        </p:txBody>
      </p:sp>
      <p:sp>
        <p:nvSpPr>
          <p:cNvPr id="87" name="Прямоугольник 86"/>
          <p:cNvSpPr/>
          <p:nvPr/>
        </p:nvSpPr>
        <p:spPr>
          <a:xfrm>
            <a:off x="10004517" y="4786084"/>
            <a:ext cx="885179" cy="2553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офицеры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180041" y="5678173"/>
            <a:ext cx="2701381" cy="9097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Единоразовая выплата </a:t>
            </a:r>
          </a:p>
          <a:p>
            <a:pPr defTabSz="913120">
              <a:lnSpc>
                <a:spcPct val="85000"/>
              </a:lnSpc>
            </a:pP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за подписание нового  контракта</a:t>
            </a:r>
            <a:r>
              <a:rPr lang="en-US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:</a:t>
            </a:r>
            <a:r>
              <a:rPr lang="ru-RU" sz="1400" b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</a:p>
          <a:p>
            <a:pPr defTabSz="913120">
              <a:lnSpc>
                <a:spcPct val="85000"/>
              </a:lnSpc>
            </a:pPr>
            <a:r>
              <a:rPr lang="ru-RU" sz="1333" b="1" i="1" kern="0" spc="-27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5 лет – 1,5 месячный оклад</a:t>
            </a:r>
          </a:p>
          <a:p>
            <a:pPr defTabSz="913120">
              <a:lnSpc>
                <a:spcPct val="85000"/>
              </a:lnSpc>
            </a:pPr>
            <a:r>
              <a:rPr lang="ru-RU" sz="13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на 3 года – месячный </a:t>
            </a:r>
          </a:p>
          <a:p>
            <a:pPr defTabSz="913120">
              <a:lnSpc>
                <a:spcPct val="85000"/>
              </a:lnSpc>
            </a:pPr>
            <a:r>
              <a:rPr lang="ru-RU" sz="1333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                    оклад </a:t>
            </a:r>
          </a:p>
        </p:txBody>
      </p:sp>
      <p:sp>
        <p:nvSpPr>
          <p:cNvPr id="79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7</a:t>
            </a:r>
          </a:p>
        </p:txBody>
      </p:sp>
      <p:sp>
        <p:nvSpPr>
          <p:cNvPr id="90" name="Прямоугольник 89"/>
          <p:cNvSpPr/>
          <p:nvPr/>
        </p:nvSpPr>
        <p:spPr>
          <a:xfrm>
            <a:off x="180138" y="1221371"/>
            <a:ext cx="3779640" cy="326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4170</a:t>
            </a:r>
            <a:r>
              <a:rPr lang="ru-RU" sz="1800" dirty="0" smtClean="0"/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10000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60506" y="1208636"/>
            <a:ext cx="396623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6256</a:t>
            </a:r>
            <a:r>
              <a:rPr lang="en-US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7368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</a:p>
        </p:txBody>
      </p:sp>
      <p:sp>
        <p:nvSpPr>
          <p:cNvPr id="91" name="Прямоугольник 90"/>
          <p:cNvSpPr/>
          <p:nvPr/>
        </p:nvSpPr>
        <p:spPr>
          <a:xfrm>
            <a:off x="7936476" y="1193699"/>
            <a:ext cx="373934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2085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5005</a:t>
            </a:r>
            <a:r>
              <a:rPr lang="en-US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2133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674966" y="1555718"/>
            <a:ext cx="11349938" cy="52154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1000">
                <a:schemeClr val="bg1">
                  <a:lumMod val="85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867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ВЫПЛАЧИВАЕТСЯ ЕЖЕМЕСЯЧНАЯ </a:t>
            </a:r>
            <a:r>
              <a:rPr lang="ru-RU" sz="1867" b="1" kern="0" dirty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ДЕНЕЖНАЯ </a:t>
            </a:r>
            <a:r>
              <a:rPr lang="ru-RU" sz="1867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ВЫПЛАТА </a:t>
            </a:r>
          </a:p>
          <a:p>
            <a:pPr algn="ctr" defTabSz="1219170"/>
            <a:r>
              <a:rPr lang="ru-RU" sz="1400" b="1" kern="0" dirty="0" smtClean="0">
                <a:ln w="3175">
                  <a:noFill/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(в период проведения военных сборов)</a:t>
            </a:r>
            <a:endParaRPr lang="ru-RU" sz="1400" b="1" kern="0" dirty="0">
              <a:ln w="3175">
                <a:noFill/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93" name="Picture 2" descr="C:\Users\1\Desktop\Наработки\син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6224" y="1550936"/>
            <a:ext cx="985415" cy="54788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Овал 93"/>
          <p:cNvSpPr/>
          <p:nvPr/>
        </p:nvSpPr>
        <p:spPr>
          <a:xfrm>
            <a:off x="122311" y="1611787"/>
            <a:ext cx="376099" cy="384004"/>
          </a:xfrm>
          <a:prstGeom prst="ellipse">
            <a:avLst/>
          </a:prstGeom>
          <a:solidFill>
            <a:schemeClr val="accent2">
              <a:lumMod val="75000"/>
              <a:alpha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170">
              <a:defRPr/>
            </a:pPr>
            <a:endParaRPr lang="ru-RU" sz="2400" kern="0">
              <a:solidFill>
                <a:prstClr val="white"/>
              </a:solidFill>
              <a:latin typeface="Palatino Linotype"/>
            </a:endParaRPr>
          </a:p>
        </p:txBody>
      </p:sp>
      <p:grpSp>
        <p:nvGrpSpPr>
          <p:cNvPr id="95" name="Группа 94"/>
          <p:cNvGrpSpPr/>
          <p:nvPr/>
        </p:nvGrpSpPr>
        <p:grpSpPr>
          <a:xfrm>
            <a:off x="188399" y="1646352"/>
            <a:ext cx="191388" cy="310024"/>
            <a:chOff x="599224" y="796608"/>
            <a:chExt cx="75928" cy="188449"/>
          </a:xfrm>
          <a:effectLst>
            <a:outerShdw blurRad="25400" dist="38100" dir="1800000" algn="tl" rotWithShape="0">
              <a:prstClr val="black">
                <a:alpha val="40000"/>
              </a:prstClr>
            </a:outerShdw>
          </a:effectLst>
        </p:grpSpPr>
        <p:sp>
          <p:nvSpPr>
            <p:cNvPr id="96" name="Скругленный прямоугольник 1"/>
            <p:cNvSpPr/>
            <p:nvPr/>
          </p:nvSpPr>
          <p:spPr>
            <a:xfrm rot="18868575">
              <a:off x="567375" y="877281"/>
              <a:ext cx="188449" cy="27104"/>
            </a:xfrm>
            <a:custGeom>
              <a:avLst/>
              <a:gdLst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619357 w 1619357"/>
                <a:gd name="connsiteY4" fmla="*/ 165323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198388"/>
                <a:gd name="connsiteX1" fmla="*/ 33065 w 1619357"/>
                <a:gd name="connsiteY1" fmla="*/ 0 h 198388"/>
                <a:gd name="connsiteX2" fmla="*/ 1586292 w 1619357"/>
                <a:gd name="connsiteY2" fmla="*/ 0 h 198388"/>
                <a:gd name="connsiteX3" fmla="*/ 1619357 w 1619357"/>
                <a:gd name="connsiteY3" fmla="*/ 33065 h 198388"/>
                <a:gd name="connsiteX4" fmla="*/ 1503393 w 1619357"/>
                <a:gd name="connsiteY4" fmla="*/ 177735 h 198388"/>
                <a:gd name="connsiteX5" fmla="*/ 1586292 w 1619357"/>
                <a:gd name="connsiteY5" fmla="*/ 198388 h 198388"/>
                <a:gd name="connsiteX6" fmla="*/ 33065 w 1619357"/>
                <a:gd name="connsiteY6" fmla="*/ 198388 h 198388"/>
                <a:gd name="connsiteX7" fmla="*/ 0 w 1619357"/>
                <a:gd name="connsiteY7" fmla="*/ 165323 h 198388"/>
                <a:gd name="connsiteX8" fmla="*/ 0 w 1619357"/>
                <a:gd name="connsiteY8" fmla="*/ 33065 h 198388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503393 w 1619357"/>
                <a:gd name="connsiteY4" fmla="*/ 177735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19357"/>
                <a:gd name="connsiteY0" fmla="*/ 33065 h 202569"/>
                <a:gd name="connsiteX1" fmla="*/ 33065 w 1619357"/>
                <a:gd name="connsiteY1" fmla="*/ 0 h 202569"/>
                <a:gd name="connsiteX2" fmla="*/ 1586292 w 1619357"/>
                <a:gd name="connsiteY2" fmla="*/ 0 h 202569"/>
                <a:gd name="connsiteX3" fmla="*/ 1619357 w 1619357"/>
                <a:gd name="connsiteY3" fmla="*/ 33065 h 202569"/>
                <a:gd name="connsiteX4" fmla="*/ 1497981 w 1619357"/>
                <a:gd name="connsiteY4" fmla="*/ 180379 h 202569"/>
                <a:gd name="connsiteX5" fmla="*/ 1454238 w 1619357"/>
                <a:gd name="connsiteY5" fmla="*/ 202569 h 202569"/>
                <a:gd name="connsiteX6" fmla="*/ 33065 w 1619357"/>
                <a:gd name="connsiteY6" fmla="*/ 198388 h 202569"/>
                <a:gd name="connsiteX7" fmla="*/ 0 w 1619357"/>
                <a:gd name="connsiteY7" fmla="*/ 165323 h 202569"/>
                <a:gd name="connsiteX8" fmla="*/ 0 w 1619357"/>
                <a:gd name="connsiteY8" fmla="*/ 33065 h 202569"/>
                <a:gd name="connsiteX0" fmla="*/ 0 w 1666760"/>
                <a:gd name="connsiteY0" fmla="*/ 37583 h 207087"/>
                <a:gd name="connsiteX1" fmla="*/ 33065 w 1666760"/>
                <a:gd name="connsiteY1" fmla="*/ 4518 h 207087"/>
                <a:gd name="connsiteX2" fmla="*/ 1586292 w 1666760"/>
                <a:gd name="connsiteY2" fmla="*/ 4518 h 207087"/>
                <a:gd name="connsiteX3" fmla="*/ 1666760 w 1666760"/>
                <a:gd name="connsiteY3" fmla="*/ 9727 h 207087"/>
                <a:gd name="connsiteX4" fmla="*/ 1497981 w 1666760"/>
                <a:gd name="connsiteY4" fmla="*/ 184897 h 207087"/>
                <a:gd name="connsiteX5" fmla="*/ 1454238 w 1666760"/>
                <a:gd name="connsiteY5" fmla="*/ 207087 h 207087"/>
                <a:gd name="connsiteX6" fmla="*/ 33065 w 1666760"/>
                <a:gd name="connsiteY6" fmla="*/ 202906 h 207087"/>
                <a:gd name="connsiteX7" fmla="*/ 0 w 1666760"/>
                <a:gd name="connsiteY7" fmla="*/ 169841 h 207087"/>
                <a:gd name="connsiteX8" fmla="*/ 0 w 1666760"/>
                <a:gd name="connsiteY8" fmla="*/ 37583 h 207087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497981 w 1662633"/>
                <a:gd name="connsiteY4" fmla="*/ 180679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2869"/>
                <a:gd name="connsiteX1" fmla="*/ 33065 w 1662633"/>
                <a:gd name="connsiteY1" fmla="*/ 300 h 202869"/>
                <a:gd name="connsiteX2" fmla="*/ 1586292 w 1662633"/>
                <a:gd name="connsiteY2" fmla="*/ 300 h 202869"/>
                <a:gd name="connsiteX3" fmla="*/ 1662633 w 1662633"/>
                <a:gd name="connsiteY3" fmla="*/ 14902 h 202869"/>
                <a:gd name="connsiteX4" fmla="*/ 1535918 w 1662633"/>
                <a:gd name="connsiteY4" fmla="*/ 156778 h 202869"/>
                <a:gd name="connsiteX5" fmla="*/ 1454238 w 1662633"/>
                <a:gd name="connsiteY5" fmla="*/ 202869 h 202869"/>
                <a:gd name="connsiteX6" fmla="*/ 33065 w 1662633"/>
                <a:gd name="connsiteY6" fmla="*/ 198688 h 202869"/>
                <a:gd name="connsiteX7" fmla="*/ 0 w 1662633"/>
                <a:gd name="connsiteY7" fmla="*/ 165623 h 202869"/>
                <a:gd name="connsiteX8" fmla="*/ 0 w 1662633"/>
                <a:gd name="connsiteY8" fmla="*/ 33365 h 202869"/>
                <a:gd name="connsiteX0" fmla="*/ 0 w 1662633"/>
                <a:gd name="connsiteY0" fmla="*/ 33365 h 205711"/>
                <a:gd name="connsiteX1" fmla="*/ 33065 w 1662633"/>
                <a:gd name="connsiteY1" fmla="*/ 300 h 205711"/>
                <a:gd name="connsiteX2" fmla="*/ 1586292 w 1662633"/>
                <a:gd name="connsiteY2" fmla="*/ 300 h 205711"/>
                <a:gd name="connsiteX3" fmla="*/ 1662633 w 1662633"/>
                <a:gd name="connsiteY3" fmla="*/ 14902 h 205711"/>
                <a:gd name="connsiteX4" fmla="*/ 1535918 w 1662633"/>
                <a:gd name="connsiteY4" fmla="*/ 156778 h 205711"/>
                <a:gd name="connsiteX5" fmla="*/ 1470377 w 1662633"/>
                <a:gd name="connsiteY5" fmla="*/ 205711 h 205711"/>
                <a:gd name="connsiteX6" fmla="*/ 33065 w 1662633"/>
                <a:gd name="connsiteY6" fmla="*/ 198688 h 205711"/>
                <a:gd name="connsiteX7" fmla="*/ 0 w 1662633"/>
                <a:gd name="connsiteY7" fmla="*/ 165623 h 205711"/>
                <a:gd name="connsiteX8" fmla="*/ 0 w 1662633"/>
                <a:gd name="connsiteY8" fmla="*/ 33365 h 20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62633" h="205711">
                  <a:moveTo>
                    <a:pt x="0" y="33365"/>
                  </a:moveTo>
                  <a:cubicBezTo>
                    <a:pt x="0" y="15104"/>
                    <a:pt x="14804" y="300"/>
                    <a:pt x="33065" y="300"/>
                  </a:cubicBezTo>
                  <a:lnTo>
                    <a:pt x="1586292" y="300"/>
                  </a:lnTo>
                  <a:cubicBezTo>
                    <a:pt x="1604553" y="300"/>
                    <a:pt x="1662633" y="-3359"/>
                    <a:pt x="1662633" y="14902"/>
                  </a:cubicBezTo>
                  <a:cubicBezTo>
                    <a:pt x="1662633" y="58988"/>
                    <a:pt x="1566836" y="119710"/>
                    <a:pt x="1535918" y="156778"/>
                  </a:cubicBezTo>
                  <a:cubicBezTo>
                    <a:pt x="1510288" y="178846"/>
                    <a:pt x="1488638" y="205711"/>
                    <a:pt x="1470377" y="205711"/>
                  </a:cubicBezTo>
                  <a:lnTo>
                    <a:pt x="33065" y="198688"/>
                  </a:lnTo>
                  <a:cubicBezTo>
                    <a:pt x="14804" y="198688"/>
                    <a:pt x="0" y="183884"/>
                    <a:pt x="0" y="165623"/>
                  </a:cubicBezTo>
                  <a:lnTo>
                    <a:pt x="0" y="33365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>
                <a:solidFill>
                  <a:prstClr val="white"/>
                </a:solidFill>
                <a:latin typeface="Palatino Linotype"/>
              </a:endParaRPr>
            </a:p>
          </p:txBody>
        </p:sp>
        <p:sp>
          <p:nvSpPr>
            <p:cNvPr id="97" name="Скругленный прямоугольник 96"/>
            <p:cNvSpPr/>
            <p:nvPr/>
          </p:nvSpPr>
          <p:spPr>
            <a:xfrm rot="2770301">
              <a:off x="577987" y="905107"/>
              <a:ext cx="75692" cy="33218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ru-RU" sz="2400" kern="0" dirty="0">
                <a:solidFill>
                  <a:prstClr val="white"/>
                </a:solidFill>
                <a:latin typeface="Palatino Linotype"/>
              </a:endParaRPr>
            </a:p>
          </p:txBody>
        </p:sp>
      </p:grpSp>
      <p:sp>
        <p:nvSpPr>
          <p:cNvPr id="98" name="Прямоугольник 97"/>
          <p:cNvSpPr/>
          <p:nvPr/>
        </p:nvSpPr>
        <p:spPr>
          <a:xfrm>
            <a:off x="152741" y="2146590"/>
            <a:ext cx="3779640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офицеру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62600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150100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8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99" name="Прямоугольник 98"/>
          <p:cNvSpPr/>
          <p:nvPr/>
        </p:nvSpPr>
        <p:spPr>
          <a:xfrm>
            <a:off x="3833109" y="2133855"/>
            <a:ext cx="3966239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8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43793</a:t>
            </a:r>
            <a:r>
              <a:rPr lang="en-US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110525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</a:p>
        </p:txBody>
      </p:sp>
      <p:sp>
        <p:nvSpPr>
          <p:cNvPr id="100" name="Прямоугольник 99"/>
          <p:cNvSpPr/>
          <p:nvPr/>
        </p:nvSpPr>
        <p:spPr>
          <a:xfrm>
            <a:off x="7909079" y="2118918"/>
            <a:ext cx="3739344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18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8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800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31280 </a:t>
            </a:r>
            <a:r>
              <a:rPr lang="en-US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75080</a:t>
            </a:r>
            <a:r>
              <a:rPr lang="en-US" sz="18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8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2133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96223" y="2989314"/>
            <a:ext cx="4673001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600" b="1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3 года: офицеру</a:t>
            </a:r>
            <a:r>
              <a:rPr lang="ru-RU" sz="16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4170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10000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677125" y="2977850"/>
            <a:ext cx="3966239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6256</a:t>
            </a:r>
            <a:r>
              <a:rPr lang="en-US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7368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</a:p>
        </p:txBody>
      </p:sp>
      <p:sp>
        <p:nvSpPr>
          <p:cNvPr id="103" name="Прямоугольник 102"/>
          <p:cNvSpPr/>
          <p:nvPr/>
        </p:nvSpPr>
        <p:spPr>
          <a:xfrm>
            <a:off x="8366245" y="2987656"/>
            <a:ext cx="373934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2085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5005</a:t>
            </a:r>
            <a:r>
              <a:rPr lang="en-US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96218" y="3195504"/>
            <a:ext cx="4673001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600" b="1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Контракт на 5 лет: офицеру</a:t>
            </a:r>
            <a:r>
              <a:rPr lang="ru-RU" sz="16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6250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15015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  <p:sp>
        <p:nvSpPr>
          <p:cNvPr id="105" name="Прямоугольник 104"/>
          <p:cNvSpPr/>
          <p:nvPr/>
        </p:nvSpPr>
        <p:spPr>
          <a:xfrm>
            <a:off x="4677120" y="3184040"/>
            <a:ext cx="3966239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  <a:defRPr/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сержанту</a:t>
            </a:r>
            <a:r>
              <a:rPr lang="ru-RU" sz="1600" b="1" kern="0" dirty="0">
                <a:solidFill>
                  <a:srgbClr val="1F497D">
                    <a:lumMod val="60000"/>
                    <a:lumOff val="40000"/>
                  </a:srgbClr>
                </a:solidFill>
                <a:latin typeface="Arial"/>
                <a:cs typeface="Levenim MT" pitchFamily="2" charset="-79"/>
              </a:rPr>
              <a:t>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9384</a:t>
            </a:r>
            <a:r>
              <a:rPr lang="en-US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11052 руб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. </a:t>
            </a:r>
          </a:p>
        </p:txBody>
      </p:sp>
      <p:sp>
        <p:nvSpPr>
          <p:cNvPr id="106" name="Прямоугольник 105"/>
          <p:cNvSpPr/>
          <p:nvPr/>
        </p:nvSpPr>
        <p:spPr>
          <a:xfrm>
            <a:off x="8366240" y="3193846"/>
            <a:ext cx="3739344" cy="28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74185">
              <a:lnSpc>
                <a:spcPct val="80000"/>
              </a:lnSpc>
            </a:pPr>
            <a:r>
              <a:rPr lang="ru-RU" sz="1600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солдату </a:t>
            </a:r>
            <a:r>
              <a:rPr lang="ru-RU" sz="1600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– </a:t>
            </a:r>
            <a:r>
              <a:rPr lang="ru-RU" sz="1600" b="1" kern="0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3128 </a:t>
            </a:r>
            <a:r>
              <a:rPr lang="en-US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– </a:t>
            </a:r>
            <a:r>
              <a:rPr lang="ru-RU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7508</a:t>
            </a:r>
            <a:r>
              <a:rPr lang="en-US" sz="1600" i="1" dirty="0" smtClean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 </a:t>
            </a:r>
            <a:r>
              <a:rPr lang="ru-RU" sz="1600" i="1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ea typeface="Calibri"/>
                <a:cs typeface="Times New Roman" pitchFamily="18" charset="0"/>
              </a:rPr>
              <a:t>руб. </a:t>
            </a:r>
            <a:endParaRPr lang="ru-RU" sz="1600" i="1" kern="0" dirty="0">
              <a:solidFill>
                <a:srgbClr val="ED7D31">
                  <a:lumMod val="50000"/>
                </a:srgbClr>
              </a:solidFill>
              <a:latin typeface="Arial Narrow" pitchFamily="34" charset="0"/>
              <a:cs typeface="Levenim M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637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-4556"/>
            <a:ext cx="12202588" cy="504000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 l="1"/>
            </a:stretch>
          </a:blip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 prstMaterial="dkEdge"/>
        </p:spPr>
        <p:txBody>
          <a:bodyPr wrap="square" lIns="65104" tIns="32555" rIns="65104" bIns="32555" rtlCol="0" anchor="ctr">
            <a:noAutofit/>
          </a:bodyPr>
          <a:lstStyle/>
          <a:p>
            <a:pPr algn="ctr" defTabSz="610167">
              <a:defRPr/>
            </a:pPr>
            <a:endParaRPr lang="ru-RU" sz="1067" b="1" kern="0" dirty="0">
              <a:gradFill flip="none" rotWithShape="1">
                <a:gsLst>
                  <a:gs pos="0">
                    <a:srgbClr val="4F81BD">
                      <a:lumMod val="50000"/>
                    </a:srgbClr>
                  </a:gs>
                  <a:gs pos="50000">
                    <a:srgbClr val="4F81BD">
                      <a:lumMod val="75000"/>
                    </a:srgbClr>
                  </a:gs>
                  <a:gs pos="100000">
                    <a:srgbClr val="4F81BD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9113" y="42532"/>
            <a:ext cx="11610167" cy="384000"/>
          </a:xfrm>
          <a:prstGeom prst="rect">
            <a:avLst/>
          </a:prstGeom>
          <a:noFill/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0" tIns="0" rIns="0" bIns="0" anchor="ctr"/>
          <a:lstStyle/>
          <a:p>
            <a:pPr algn="ctr" defTabSz="6106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kern="0" dirty="0" smtClean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Экипировка, льготы </a:t>
            </a:r>
            <a:r>
              <a:rPr lang="ru-RU" sz="2000" b="1" kern="0" dirty="0"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latin typeface="Arial" panose="020B0604020202020204" pitchFamily="34" charset="0"/>
                <a:cs typeface="Arial" panose="020B0604020202020204" pitchFamily="34" charset="0"/>
              </a:rPr>
              <a:t>и социальные гарантии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906" y="-41786"/>
            <a:ext cx="615809" cy="601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751" y="779287"/>
            <a:ext cx="5255380" cy="6034133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6195" y="715618"/>
            <a:ext cx="6408189" cy="196331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76195" y="3426497"/>
            <a:ext cx="6408188" cy="33720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3000">
                <a:schemeClr val="bg2">
                  <a:lumMod val="90000"/>
                </a:schemeClr>
              </a:gs>
              <a:gs pos="73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r" defTabSz="1219170"/>
            <a:endParaRPr lang="ru-RU" sz="1867" b="1" kern="0" spc="-27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381 ММГ СВД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6200000">
            <a:off x="-2841293" y="2258716"/>
            <a:ext cx="2089156" cy="582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4644353" y="2346851"/>
            <a:ext cx="1504729" cy="2027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4005887" y="1278179"/>
            <a:ext cx="866263" cy="80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 descr="https://www.ratnikshop.ru/wp-content/uploads/2019/05/5cc03e060fff817a6d503b45.jpg"/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71163" y1="79880" x2="71163" y2="79880"/>
                        <a14:foregroundMark x1="96279" y1="76577" x2="96279" y2="76577"/>
                        <a14:backgroundMark x1="59070" y1="58859" x2="59070" y2="58859"/>
                        <a14:backgroundMark x1="59070" y1="51051" x2="59070" y2="51051"/>
                        <a14:backgroundMark x1="58605" y1="45045" x2="58605" y2="45045"/>
                        <a14:backgroundMark x1="58605" y1="33333" x2="58605" y2="33333"/>
                        <a14:backgroundMark x1="58140" y1="27327" x2="58140" y2="27327"/>
                        <a14:backgroundMark x1="59070" y1="37538" x2="59070" y2="37538"/>
                        <a14:backgroundMark x1="60000" y1="41742" x2="60000" y2="41742"/>
                        <a14:backgroundMark x1="58140" y1="24324" x2="58140" y2="24324"/>
                        <a14:backgroundMark x1="54884" y1="23423" x2="54884" y2="23423"/>
                        <a14:backgroundMark x1="55814" y1="35135" x2="55814" y2="35135"/>
                        <a14:backgroundMark x1="55814" y1="20120" x2="55814" y2="20120"/>
                        <a14:backgroundMark x1="54419" y1="17718" x2="54419" y2="17718"/>
                        <a14:backgroundMark x1="53953" y1="13814" x2="53953" y2="13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l="57040"/>
          <a:stretch/>
        </p:blipFill>
        <p:spPr bwMode="auto">
          <a:xfrm flipH="1">
            <a:off x="-6012999" y="2488615"/>
            <a:ext cx="1117603" cy="2439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3478950" y="3878428"/>
            <a:ext cx="689927" cy="917337"/>
          </a:xfrm>
          <a:prstGeom prst="rect">
            <a:avLst/>
          </a:prstGeom>
          <a:noFill/>
        </p:spPr>
      </p:pic>
      <p:pic>
        <p:nvPicPr>
          <p:cNvPr id="17" name="Picture 44" descr="T:\КДС\P11_FH+DSSS\ОО\Фотосессия от 180811 вар2\DSC_2363.JPG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2658828" y="1530646"/>
            <a:ext cx="291707" cy="1017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https://www.ratnikshop.ru/wp-content/uploads/2019/05/5cc03e060fff817a6d503b45.jpg"/>
          <p:cNvPicPr/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0" b="100000" l="0" r="100000">
                        <a14:foregroundMark x1="76250" y1="27917" x2="76250" y2="27917"/>
                        <a14:foregroundMark x1="90833" y1="59167" x2="90833" y2="59167"/>
                        <a14:foregroundMark x1="31163" y1="5105" x2="31163" y2="5105"/>
                        <a14:backgroundMark x1="62326" y1="91592" x2="62326" y2="91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 r="36314"/>
          <a:stretch/>
        </p:blipFill>
        <p:spPr bwMode="auto">
          <a:xfrm>
            <a:off x="-6251606" y="1069502"/>
            <a:ext cx="1356211" cy="2089156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/>
          <p:cNvSpPr/>
          <p:nvPr/>
        </p:nvSpPr>
        <p:spPr>
          <a:xfrm>
            <a:off x="187101" y="671681"/>
            <a:ext cx="5255380" cy="3580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3437"/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ВЕЩЕВОЕ ИМУЩЕСТВО и ЭКИПИРОВКА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5576196" y="677519"/>
            <a:ext cx="6408189" cy="4937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3437"/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СОХРАНЕНИЕ МЕСТА РАБОТЫ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576195" y="3068398"/>
            <a:ext cx="6386997" cy="6275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25000">
                <a:schemeClr val="tx1">
                  <a:lumMod val="50000"/>
                  <a:lumOff val="50000"/>
                </a:schemeClr>
              </a:gs>
              <a:gs pos="73000">
                <a:schemeClr val="bg2">
                  <a:lumMod val="90000"/>
                </a:scheme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19799998" lon="0" rev="0"/>
            </a:camera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3437"/>
            <a:r>
              <a:rPr lang="ru-RU" sz="1867" b="1" kern="0" dirty="0">
                <a:solidFill>
                  <a:srgbClr val="ED7D31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Levenim MT" pitchFamily="2" charset="-79"/>
              </a:rPr>
              <a:t>МЕДИЦИНСКОЕ ОБЕСПЕЧЕНИЕ</a:t>
            </a:r>
            <a:endParaRPr lang="en-US" sz="1867" b="1" kern="0" dirty="0">
              <a:solidFill>
                <a:srgbClr val="ED7D31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Levenim MT" pitchFamily="2" charset="-79"/>
            </a:endParaRPr>
          </a:p>
          <a:p>
            <a:pPr algn="ctr" defTabSz="913437"/>
            <a:r>
              <a:rPr lang="ru-RU" sz="1467" b="1" i="1" kern="0" dirty="0">
                <a:solidFill>
                  <a:srgbClr val="ED7D31">
                    <a:lumMod val="50000"/>
                  </a:srgbClr>
                </a:solidFill>
                <a:latin typeface="Arial Narrow" pitchFamily="34" charset="0"/>
                <a:cs typeface="Levenim MT" pitchFamily="2" charset="-79"/>
              </a:rPr>
              <a:t>(в период исполнения обязанностей военной службы)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805278" y="385226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ПОЛНОЕ МЕДИЦИНСКОЕ ОСВИДЕТЕЛЬСТВОВАНИЕ </a:t>
            </a:r>
            <a:b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заключением военно-врачебной комиссии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805278" y="510612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лекарственными </a:t>
            </a:r>
          </a:p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препаратами для медицинского применения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5805278" y="4460141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оказание медицинской помощи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805278" y="5714000"/>
            <a:ext cx="511067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БЕСПЛАТНОЕ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обеспечение медицинскими </a:t>
            </a:r>
          </a:p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изделиями по назначению врача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816026" y="1445412"/>
            <a:ext cx="5207575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  <a:defRPr/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СОХРАНЕНИЕ МЕСТА РАБОТЫ </a:t>
            </a:r>
            <a:b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(сохраняется выплата заработной платы гражданам)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830077" y="2070063"/>
            <a:ext cx="5193523" cy="48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КОМПЕНСАЦИЯ ПРЕДПРИЯТИЮ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 defTabSz="1219170">
              <a:lnSpc>
                <a:spcPct val="85000"/>
              </a:lnSpc>
            </a:pP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расходов на выплату среднего заработка гражданам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18489" y="5193721"/>
            <a:ext cx="5068076" cy="68243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ВЕЩЕВОЕ ИМУЩЕСТВО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выдается резервистам </a:t>
            </a:r>
            <a:b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 временное пользование в день зачисления в списки воинской части (в качестве инвентарных предметов)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318489" y="5963374"/>
            <a:ext cx="5068076" cy="733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1000">
                <a:schemeClr val="bg2">
                  <a:lumMod val="90000"/>
                </a:schemeClr>
              </a:gs>
              <a:gs pos="100000">
                <a:sysClr val="window" lastClr="FFFFFF">
                  <a:alpha val="63000"/>
                </a:sysClr>
              </a:gs>
            </a:gsLst>
            <a:lin ang="10800000" scaled="1"/>
            <a:tileRect/>
          </a:gradFill>
          <a:ln w="25400" cap="flat" cmpd="sng" algn="ctr">
            <a:solidFill>
              <a:srgbClr val="5AA2AE">
                <a:lumMod val="50000"/>
                <a:alpha val="2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1219170"/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КОМПЛЕКТНОСТЬ ПОЛЕВОГО ОБМУНДИРОВАНИЯ </a:t>
            </a:r>
            <a:r>
              <a:rPr lang="ru-RU" sz="1333" b="1" kern="0" dirty="0">
                <a:ln w="3175">
                  <a:noFill/>
                  <a:prstDash val="solid"/>
                </a:ln>
                <a:solidFill>
                  <a:srgbClr val="8E2204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 носке определяет командир части исходя из погодных условий и физической активности резервистов</a:t>
            </a:r>
          </a:p>
        </p:txBody>
      </p:sp>
      <p:pic>
        <p:nvPicPr>
          <p:cNvPr id="42" name="Рисунок 75" descr="https://i.pinimg.com/originals/86/ec/e6/86ece6e0c94bed15cde929a1c1d731ba.jpg"/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2">
                <a:lumMod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1022914" y="1082092"/>
            <a:ext cx="945585" cy="767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Крест 9"/>
          <p:cNvSpPr/>
          <p:nvPr/>
        </p:nvSpPr>
        <p:spPr>
          <a:xfrm>
            <a:off x="11347859" y="5714792"/>
            <a:ext cx="284079" cy="264608"/>
          </a:xfrm>
          <a:prstGeom prst="plus">
            <a:avLst>
              <a:gd name="adj" fmla="val 38501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437"/>
            <a:endParaRPr lang="ru-RU" sz="1867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11180699" y="1918879"/>
            <a:ext cx="630300" cy="695608"/>
            <a:chOff x="-1017411" y="599433"/>
            <a:chExt cx="387436" cy="450391"/>
          </a:xfrm>
        </p:grpSpPr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59" name="Рисунок 58"/>
          <p:cNvPicPr/>
          <p:nvPr/>
        </p:nvPicPr>
        <p:blipFill>
          <a:blip r:embed="rId18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0996933" y="3948832"/>
            <a:ext cx="920033" cy="905765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grpSp>
        <p:nvGrpSpPr>
          <p:cNvPr id="60" name="Группа 59"/>
          <p:cNvGrpSpPr/>
          <p:nvPr/>
        </p:nvGrpSpPr>
        <p:grpSpPr>
          <a:xfrm>
            <a:off x="11180699" y="4877692"/>
            <a:ext cx="630300" cy="695608"/>
            <a:chOff x="-1017411" y="599433"/>
            <a:chExt cx="387436" cy="450391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-1017411" y="602151"/>
              <a:ext cx="220133" cy="447673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-936758" y="602151"/>
              <a:ext cx="220133" cy="44767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1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7">
                      <a14:imgEffect>
                        <a14:backgroundRemoval t="0" b="98641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-850108" y="599433"/>
              <a:ext cx="220133" cy="447673"/>
            </a:xfrm>
            <a:prstGeom prst="rect">
              <a:avLst/>
            </a:prstGeom>
          </p:spPr>
        </p:pic>
      </p:grpSp>
      <p:pic>
        <p:nvPicPr>
          <p:cNvPr id="64" name="Рисунок 63"/>
          <p:cNvPicPr/>
          <p:nvPr/>
        </p:nvPicPr>
        <p:blipFill>
          <a:blip r:embed="rId20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10870796" y="6086811"/>
            <a:ext cx="1054723" cy="673100"/>
          </a:xfrm>
          <a:prstGeom prst="rect">
            <a:avLst/>
          </a:prstGeom>
          <a:effectLst>
            <a:outerShdw blurRad="50800" dist="38100" dir="2700000" sx="109000" sy="109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39" name="Picture 28" descr="D:\Общая\Мустанг\фото Саше\raRVPIPUIII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4993" r="32238"/>
          <a:stretch/>
        </p:blipFill>
        <p:spPr bwMode="auto">
          <a:xfrm>
            <a:off x="1668063" y="1149265"/>
            <a:ext cx="1604619" cy="3803139"/>
          </a:xfrm>
          <a:prstGeom prst="rect">
            <a:avLst/>
          </a:prstGeom>
          <a:noFill/>
          <a:effectLst>
            <a:glow rad="101600">
              <a:schemeClr val="accent4">
                <a:lumMod val="60000"/>
                <a:lumOff val="40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1"/>
          <p:cNvSpPr>
            <a:spLocks noChangeArrowheads="1"/>
          </p:cNvSpPr>
          <p:nvPr/>
        </p:nvSpPr>
        <p:spPr bwMode="auto">
          <a:xfrm>
            <a:off x="3739375" y="2255811"/>
            <a:ext cx="121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Бронежилет</a:t>
            </a:r>
            <a:endParaRPr lang="ru-RU" altLang="ru-RU" sz="18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1" name="Прямоугольник 4"/>
          <p:cNvSpPr>
            <a:spLocks noChangeArrowheads="1"/>
          </p:cNvSpPr>
          <p:nvPr/>
        </p:nvSpPr>
        <p:spPr bwMode="auto">
          <a:xfrm>
            <a:off x="17859400" y="-257771"/>
            <a:ext cx="20553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очки ЕСС</a:t>
            </a:r>
            <a:endParaRPr lang="ru-RU" altLang="ru-RU" sz="1867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3" name="Прямая со стрелкой 12"/>
          <p:cNvCxnSpPr>
            <a:cxnSpLocks noChangeShapeType="1"/>
            <a:endCxn id="41" idx="1"/>
          </p:cNvCxnSpPr>
          <p:nvPr/>
        </p:nvCxnSpPr>
        <p:spPr bwMode="auto">
          <a:xfrm flipV="1">
            <a:off x="16790483" y="-73620"/>
            <a:ext cx="1068917" cy="3026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Прямая со стрелкой 26"/>
          <p:cNvCxnSpPr>
            <a:cxnSpLocks noChangeShapeType="1"/>
          </p:cNvCxnSpPr>
          <p:nvPr/>
        </p:nvCxnSpPr>
        <p:spPr bwMode="auto">
          <a:xfrm flipV="1">
            <a:off x="16769316" y="908514"/>
            <a:ext cx="1439333" cy="9313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Прямоугольник 14"/>
          <p:cNvSpPr>
            <a:spLocks noChangeArrowheads="1"/>
          </p:cNvSpPr>
          <p:nvPr/>
        </p:nvSpPr>
        <p:spPr bwMode="auto">
          <a:xfrm>
            <a:off x="17931367" y="3211447"/>
            <a:ext cx="2692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3437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Комплект защиты суставов </a:t>
            </a:r>
          </a:p>
          <a:p>
            <a:pPr algn="ctr" defTabSz="913437"/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6Б-51</a:t>
            </a:r>
            <a:endParaRPr lang="ru-RU" altLang="ru-RU" sz="1867" b="1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48" name="Прямая со стрелкой 29"/>
          <p:cNvCxnSpPr>
            <a:cxnSpLocks noChangeShapeType="1"/>
          </p:cNvCxnSpPr>
          <p:nvPr/>
        </p:nvCxnSpPr>
        <p:spPr bwMode="auto">
          <a:xfrm flipV="1">
            <a:off x="17152433" y="3698280"/>
            <a:ext cx="1056216" cy="24553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Прямоугольник 23"/>
          <p:cNvSpPr>
            <a:spLocks noChangeArrowheads="1"/>
          </p:cNvSpPr>
          <p:nvPr/>
        </p:nvSpPr>
        <p:spPr bwMode="auto">
          <a:xfrm>
            <a:off x="12961433" y="4551297"/>
            <a:ext cx="1819729" cy="37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>
              <a:lnSpc>
                <a:spcPct val="115000"/>
              </a:lnSpc>
              <a:spcAft>
                <a:spcPts val="1333"/>
              </a:spcAft>
            </a:pPr>
            <a:r>
              <a:rPr lang="ru-RU" altLang="ru-RU" sz="1600" b="1">
                <a:solidFill>
                  <a:prstClr val="black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Обувь тактическая </a:t>
            </a:r>
            <a:endParaRPr lang="ru-RU" altLang="ru-RU" sz="1467" b="1">
              <a:solidFill>
                <a:prstClr val="black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</p:txBody>
      </p:sp>
      <p:cxnSp>
        <p:nvCxnSpPr>
          <p:cNvPr id="50" name="Прямая со стрелкой 33"/>
          <p:cNvCxnSpPr>
            <a:cxnSpLocks noChangeShapeType="1"/>
          </p:cNvCxnSpPr>
          <p:nvPr/>
        </p:nvCxnSpPr>
        <p:spPr bwMode="auto">
          <a:xfrm flipH="1" flipV="1">
            <a:off x="14811400" y="4834930"/>
            <a:ext cx="1149349" cy="234951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Прямоугольник 27"/>
          <p:cNvSpPr>
            <a:spLocks noChangeArrowheads="1"/>
          </p:cNvSpPr>
          <p:nvPr/>
        </p:nvSpPr>
        <p:spPr bwMode="auto">
          <a:xfrm>
            <a:off x="12624883" y="3084447"/>
            <a:ext cx="20217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Тактические перчатки</a:t>
            </a:r>
            <a:endParaRPr lang="ru-RU" altLang="ru-RU" sz="18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53" name="Прямоугольник 28"/>
          <p:cNvSpPr>
            <a:spLocks noChangeArrowheads="1"/>
          </p:cNvSpPr>
          <p:nvPr/>
        </p:nvSpPr>
        <p:spPr bwMode="auto">
          <a:xfrm>
            <a:off x="3363233" y="3183249"/>
            <a:ext cx="20362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913437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Тактический пояс </a:t>
            </a:r>
          </a:p>
          <a:p>
            <a:pPr algn="ctr" defTabSz="913437"/>
            <a:r>
              <a:rPr lang="ru-RU" altLang="ru-RU" sz="1600" b="1" dirty="0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с подсумками</a:t>
            </a:r>
            <a:endParaRPr lang="ru-RU" altLang="ru-RU" sz="18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54" name="Прямая со стрелкой 39"/>
          <p:cNvCxnSpPr>
            <a:cxnSpLocks noChangeShapeType="1"/>
          </p:cNvCxnSpPr>
          <p:nvPr/>
        </p:nvCxnSpPr>
        <p:spPr bwMode="auto">
          <a:xfrm flipH="1">
            <a:off x="14724616" y="2855847"/>
            <a:ext cx="1477433" cy="330200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Прямая со стрелкой 41"/>
          <p:cNvCxnSpPr>
            <a:cxnSpLocks noChangeShapeType="1"/>
          </p:cNvCxnSpPr>
          <p:nvPr/>
        </p:nvCxnSpPr>
        <p:spPr bwMode="auto">
          <a:xfrm flipV="1">
            <a:off x="16701583" y="2434630"/>
            <a:ext cx="1593851" cy="122767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" name="Прямоугольник 34"/>
          <p:cNvSpPr>
            <a:spLocks noChangeArrowheads="1"/>
          </p:cNvSpPr>
          <p:nvPr/>
        </p:nvSpPr>
        <p:spPr bwMode="auto">
          <a:xfrm>
            <a:off x="3741674" y="1670870"/>
            <a:ext cx="11705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3437"/>
            <a:r>
              <a:rPr lang="ru-RU" altLang="ru-RU" sz="1600" b="1" dirty="0" err="1">
                <a:solidFill>
                  <a:prstClr val="black"/>
                </a:solidFill>
                <a:latin typeface="Arial Narrow" pitchFamily="34" charset="0"/>
                <a:cs typeface="Calibri" pitchFamily="34" charset="0"/>
              </a:rPr>
              <a:t>Бронешлем</a:t>
            </a:r>
            <a:endParaRPr lang="ru-RU" altLang="ru-RU" sz="1867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cxnSp>
        <p:nvCxnSpPr>
          <p:cNvPr id="66" name="Прямая со стрелкой 45"/>
          <p:cNvCxnSpPr>
            <a:cxnSpLocks noChangeShapeType="1"/>
          </p:cNvCxnSpPr>
          <p:nvPr/>
        </p:nvCxnSpPr>
        <p:spPr bwMode="auto">
          <a:xfrm flipH="1" flipV="1">
            <a:off x="14811400" y="154981"/>
            <a:ext cx="1555749" cy="239183"/>
          </a:xfrm>
          <a:prstGeom prst="straightConnector1">
            <a:avLst/>
          </a:prstGeom>
          <a:noFill/>
          <a:ln w="3175" algn="ctr">
            <a:solidFill>
              <a:srgbClr val="C00000"/>
            </a:solidFill>
            <a:prstDash val="lgDash"/>
            <a:round/>
            <a:headEnd type="oval" w="med" len="med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7" name="Прямоугольник 66"/>
          <p:cNvSpPr/>
          <p:nvPr/>
        </p:nvSpPr>
        <p:spPr>
          <a:xfrm>
            <a:off x="29132" y="1386771"/>
            <a:ext cx="2131563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437">
              <a:defRPr/>
            </a:pPr>
            <a:r>
              <a:rPr lang="ru-RU" altLang="ru-RU" sz="1867" b="1" dirty="0">
                <a:solidFill>
                  <a:srgbClr val="8E22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  <a:cs typeface="Calibri" pitchFamily="34" charset="0"/>
              </a:rPr>
              <a:t>Полевая форма «Цифра» </a:t>
            </a:r>
            <a:endParaRPr lang="ru-RU" altLang="ru-RU" sz="1867" b="1" i="1" dirty="0">
              <a:solidFill>
                <a:srgbClr val="8E220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  <a:cs typeface="Calibri" pitchFamily="34" charset="0"/>
            </a:endParaRPr>
          </a:p>
        </p:txBody>
      </p:sp>
      <p:sp>
        <p:nvSpPr>
          <p:cNvPr id="68" name="Номер слайда 1"/>
          <p:cNvSpPr txBox="1">
            <a:spLocks/>
          </p:cNvSpPr>
          <p:nvPr/>
        </p:nvSpPr>
        <p:spPr>
          <a:xfrm>
            <a:off x="11559286" y="40207"/>
            <a:ext cx="632228" cy="415481"/>
          </a:xfrm>
          <a:prstGeom prst="ellipse">
            <a:avLst/>
          </a:prstGeom>
          <a:noFill/>
          <a:ln w="6350" cap="rnd" cmpd="dbl">
            <a:noFill/>
            <a:round/>
          </a:ln>
          <a:effectLst>
            <a:outerShdw blurRad="317500" dir="2700000" algn="ctr">
              <a:srgbClr val="000000">
                <a:alpha val="43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ru-RU"/>
            </a:defPPr>
            <a:lvl1pPr>
              <a:defRPr sz="2800" b="1" cap="all">
                <a:ln w="0"/>
                <a:gradFill flip="none">
                  <a:gsLst>
                    <a:gs pos="0">
                      <a:srgbClr val="629DD1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629DD1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629DD1">
                        <a:shade val="65000"/>
                        <a:satMod val="130000"/>
                      </a:srgbClr>
                    </a:gs>
                    <a:gs pos="92000">
                      <a:srgbClr val="629DD1">
                        <a:shade val="50000"/>
                        <a:satMod val="120000"/>
                      </a:srgbClr>
                    </a:gs>
                    <a:gs pos="100000">
                      <a:srgbClr val="629DD1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defRPr>
            </a:lvl1pPr>
          </a:lstStyle>
          <a:p>
            <a:pPr algn="ctr" defTabSz="819150">
              <a:lnSpc>
                <a:spcPct val="80000"/>
              </a:lnSpc>
              <a:defRPr/>
            </a:pPr>
            <a:r>
              <a:rPr lang="ru-RU" sz="2400" kern="0" cap="none" dirty="0">
                <a:ln>
                  <a:noFill/>
                </a:ln>
                <a:gradFill flip="none" rotWithShape="1">
                  <a:gsLst>
                    <a:gs pos="0">
                      <a:srgbClr val="4F81BD">
                        <a:lumMod val="50000"/>
                      </a:srgbClr>
                    </a:gs>
                    <a:gs pos="50000">
                      <a:srgbClr val="4F81BD">
                        <a:lumMod val="75000"/>
                      </a:srgbClr>
                    </a:gs>
                    <a:gs pos="100000">
                      <a:srgbClr val="4F81BD">
                        <a:lumMod val="60000"/>
                        <a:lumOff val="40000"/>
                      </a:srgbClr>
                    </a:gs>
                  </a:gsLst>
                  <a:lin ang="16200000" scaled="1"/>
                  <a:tileRect/>
                </a:gradFill>
                <a:effectLst/>
                <a:latin typeface="Arial Narrow" panose="020B0606020202030204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xmlns="" val="64099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1285065">
          <a:lnSpc>
            <a:spcPct val="80000"/>
          </a:lnSpc>
          <a:defRPr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9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6350" cap="rnd" cmpd="dbl">
          <a:noFill/>
          <a:round/>
        </a:ln>
        <a:effectLst>
          <a:outerShdw blurRad="317500" dir="2700000" algn="ctr">
            <a:srgbClr val="000000">
              <a:alpha val="43000"/>
            </a:srgbClr>
          </a:outerShdw>
        </a:effectLst>
      </a:spPr>
      <a:bodyPr wrap="square" lIns="0" tIns="0" rIns="0" bIns="0" rtlCol="0">
        <a:spAutoFit/>
      </a:bodyPr>
      <a:lstStyle>
        <a:defPPr algn="ctr" defTabSz="537086">
          <a:lnSpc>
            <a:spcPct val="80000"/>
          </a:lnSpc>
          <a:defRPr sz="2400" kern="0" cap="none" dirty="0" smtClean="0">
            <a:ln>
              <a:noFill/>
            </a:ln>
            <a:gradFill flip="none" rotWithShape="1">
              <a:gsLst>
                <a:gs pos="0">
                  <a:srgbClr val="4F81BD">
                    <a:lumMod val="50000"/>
                  </a:srgbClr>
                </a:gs>
                <a:gs pos="50000">
                  <a:srgbClr val="4F81BD">
                    <a:lumMod val="75000"/>
                  </a:srgbClr>
                </a:gs>
                <a:gs pos="100000">
                  <a:srgbClr val="4F81BD">
                    <a:lumMod val="60000"/>
                    <a:lumOff val="40000"/>
                  </a:srgbClr>
                </a:gs>
              </a:gsLst>
              <a:lin ang="16200000" scaled="1"/>
              <a:tileRect/>
            </a:gradFill>
            <a:effectLst/>
            <a:latin typeface="Myriad Pro Cond" panose="020B0506030403020204" pitchFamily="34" charset="0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15874</TotalTime>
  <Words>1487</Words>
  <Application>Microsoft Office PowerPoint</Application>
  <PresentationFormat>Произвольный</PresentationFormat>
  <Paragraphs>475</Paragraphs>
  <Slides>14</Slides>
  <Notes>14</Notes>
  <HiddenSlides>0</HiddenSlides>
  <MMClips>1</MMClips>
  <ScaleCrop>false</ScaleCrop>
  <HeadingPairs>
    <vt:vector size="6" baseType="variant"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5" baseType="lpstr">
      <vt:lpstr>Тема Office</vt:lpstr>
      <vt:lpstr>9_Тема Office</vt:lpstr>
      <vt:lpstr>16_Тема Office</vt:lpstr>
      <vt:lpstr>1_Тема Office</vt:lpstr>
      <vt:lpstr>27_Тема Office</vt:lpstr>
      <vt:lpstr>28_Тема Office</vt:lpstr>
      <vt:lpstr>29_Тема Office</vt:lpstr>
      <vt:lpstr>30_Тема Office</vt:lpstr>
      <vt:lpstr>18_Тема Office</vt:lpstr>
      <vt:lpstr>10_Тема Office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Тарасов</dc:creator>
  <cp:lastModifiedBy>222</cp:lastModifiedBy>
  <cp:revision>731</cp:revision>
  <cp:lastPrinted>2024-04-16T17:42:25Z</cp:lastPrinted>
  <dcterms:created xsi:type="dcterms:W3CDTF">2020-05-15T08:20:27Z</dcterms:created>
  <dcterms:modified xsi:type="dcterms:W3CDTF">2024-05-17T09:19:21Z</dcterms:modified>
</cp:coreProperties>
</file>